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59" r:id="rId24"/>
    <p:sldId id="26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6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4/4/2020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8829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91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shutetrstock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401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959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681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897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10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850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967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656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Поддръжка и ремонт на системни компоненти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свързани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термопомпата)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БЛОК 3: Надзор и поддържане на геотермална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инсталация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Температурен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сензор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това трябва да се знае характерната крива на сензора.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Активни сензори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Измервайте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Измервайте напрежението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Сравнете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крива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Пасивен сензор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Измервайте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Измервайте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съпротивлението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Сравнете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характерната крива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707904" y="4293096"/>
            <a:ext cx="5436096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Дефектните сензори за температура трябва да бъдат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заменени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Системите за подово отопление са трайни системи, които изискват само минимална поддръжка и ремонт. Тъй като подовото отопление е здраво инсталирано в подовата конструкция, препоръчително е системата да се поддържа редовно, за да се открият повреди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ранен етап.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Ремонтът на дефектни тръби за подово отопление е много по-сложен, тъй като подът трябва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отворен целия.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3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Поддръжката на подово отопление трябва да се извършва за първи път прибл. 10 години след стартиране. След това интервалът за поддръжка трябва да бъде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приблизително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2-5 години.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Поддръжката включва следните точки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Визуално и функционално тестване на всички компоненти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Вентилация на системата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Промиване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Хидравлично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балансиране на отоплението, 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7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Визуално и функционално тестване на всички компоненти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Подовото отопление топли ли (или охлажда) всички помещения по предназначение? Често вече има индикации от потребителя, че отделните отоплителни кръгове вече не функционират правилно.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Правилно функционират ли всички клапани, термостати и задействащи устройства?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Има ли течове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2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Визуално и функционално тестване на всички компоненти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се подозира, че не всички отоплителни кръгове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работят нормално и следователно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помещенията не се отопляват равномерно, може да се направи термографско изображение на пода, което да разкрие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неизправностите.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0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Визуално и функционално тестване на всички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компоненти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nfrared Thermal and real Image of Radiator Heater and a window on a bui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1821"/>
            <a:ext cx="6049353" cy="39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81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Визуално и функционално тестване на всички компоненти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Причините за дефекти могат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бъдат: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Въздух в системата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Стесняване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напречното сечение на отделни отоплителни кръгове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запълване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Дефектни клапани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Течове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30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Визуално и функционално тестване на всички компоненти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поправите дефектите, продължете както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следва: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Въздух в системата -&gt; Вентилация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Стесняване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напречното сечение на отделните отоплителни кръгове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запълване) -&gt;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Промиване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Дефектни клапани -&gt;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Смяна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Течове -&gt;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отваряне на пода и подмяна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7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Подово отопление - Вентилация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Въздухът прониква непрекъснато в отоплителния кръг (по време на пълнене или чрез дифузия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 пластмасовите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тръби и уплътнения). Инсталирането на абсорбиращ въздушен сепаратор, наричан още микро сепаратор на мехурчета, може да премахне проблемите в дългосрочен план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0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Подово отопление - Вентилация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Стъпки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вентилация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Всеки отоплителен кръг е свързан (един след друг) към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водопровода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поточната тръба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Обратният поток е свързан към подходящ дренаж с маркуч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Промийте отоплителния кръг, докато целият въздух не излезе. Обърнете внимание на налягането (~ 2bar), в противен случай налягането ще се освободи през предпазния клапан.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Напълнете отоплителните кръгове с подходяща вода (-&gt; единица xx).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Повторете с всички останали отоплителни кръгове - Проверете отново системата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 наличие на въздух.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7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Цели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модула: "Поддръжка и ремонт на системни компоненти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несвързани с термопомпата)"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края на този модул ще можете да:</a:t>
            </a:r>
          </a:p>
          <a:p>
            <a:pPr marL="0" indent="0">
              <a:lnSpc>
                <a:spcPct val="16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 части трябва да се поддържат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стандартните процедури за поддръжка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Поддържате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в съответствие с указанията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срещаните грешки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системно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Намерите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решения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неизправностите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 Поправете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счупените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Подово отопление - Напречно сечение на отделни отоплителни кръгове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запълване)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Препаратите за промиване на подово отопление до голяма степен са идентични с тези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вентилацията.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Връзка към поток и обратен поток и подаване за всеки отоплителен кръг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23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Подово отопление - Напречно сечение на отделни отоплителни кръгове 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запълване)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по-високи съотношения на налягането се генерират от компресор. Това създава леко свръхналягане в тръбната система, което разхлабва отлагания като утайка и мръсотия. Промиващата среда е смес от вода и въздух. В зависимост от степента на замърсяване, процесът трябва да се повтори. Освен това може да се използва почистващо средство, което може да се наложи да действа за по-дълъг период от време. Промиването се извършва, докато от обратния поток не излезе бистра вода (без замърсяване).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Напълнете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отоплителните кръгове с подходяща вода (-&gt; единица xx).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повторна проверка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наличие на въздух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Подово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Подово отопление - хидравлично балансиране на отоплението, ако е необходимо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Хидравличното регулиране трябва да се извърши по време на изграждането на системата за подово отопление.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това не е така, то може да се извърши и ретроспективно в съществуващите системи. (единица ххх)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Процедурата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същата като за новоинсталираните системи, вероятно събирането на данни (натоварване на отопление в помещение, тръбна система, ...) е по-сложно, отколкото за новоинсталираните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44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Вече завършихте модула „Поддръжка и ремонт на системни компоненти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(без термопомпата)“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сте в състояние да: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 части трябва да се поддържат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стандартните процедури за поддръжка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Поддържате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в съответствие с указанията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често срещаните грешки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проверявате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системно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Намерите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решения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неизправностите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 Поправите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счупените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Поддръжка и ремонт на системни компоненти (не свързани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отоплителната система (без термопомпа)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Следните части на отоплителната система изискват поддръжка или трябва да бъдат сменени, ако е необходимо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буфер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разширителен съд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сензор за температура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подово отопление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поддръжката и ремонта на термопомпата вижте модули 3.2 и 3.3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Въведение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отоплителната система (без термопомпа)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правило производителите предписват интервали за поддръжка и обхвата на поддръжка за всички компоненти.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Прочетете внимателно ръководствата за продукта и следвайте инструкциите на производителя, за да гарантирате, че отоплителната система остава напълно функционална в дългосрочен план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5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уфер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Според повечето производители буферните резервоари за съхранение са класифицирани като „без поддръжка“. Въпреки това, в зависимост от дизайна и указанията на производителя, трябва да проверявате вашето буферно съхранение на определени интервали.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правило поддръжката е ограничена до визуална проверка.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изолацията е напълно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могат да бъдат открити течове или следи от корозия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връзките 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възникнат дефекти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резервоар (например корозия или дефектен топлообменник), ремонтът обикновено не е възможен. Ако имате съмнения, резервоарът за съхранение трябва да бъде сменен.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Дефекти в клапаните на хидравличната система - напр. възвратен клапан на тръбата за питейна вода - може да бъде поправен чрез подмяна на дефектната част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6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Разширителен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Ако възникнат дефекти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резервоар (например корозия или дефектен топлообменник), ремонтът обикновено не е възможен. Ако имате съмнения, резервоарът за съхранение трябва да бъде сменен.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Дефекти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клапаните на хидравличната система - напр. възвратен клапан на тръбата за питейна вода - може да бъде поправен чрез подмяна на дефектната част.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Ако има повече загуби на налягане в отоплителния кръг, причината може да е дефект в разширителния резервоар на отоплението. Задачата му е да компенсира колебанията в налягането в отоплителния кръг. Условията на динамичното налягане преобладават във водния кръг на отоплителната система: За да се предотврати нарастващият обем на течността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– евентуални повреди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разширителния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съд е част от отоплителната система. Той абсорбира излишната вода от веригата, поддържайки постоянното налягане с промяната на обема на водата. Когато отоплителната система се охлади, водата тече обратно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6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Разширителен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съд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Гъвкава гумена мембрана разделя разширителния резервоар на две камери. Едната камера съдържа входящата и изходящата вода, другата съдържа азот.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 години работа гумената мембрана може да загуби своята еластичност, да стане пореста или дори да се напука. След това газът изтича, обратното налягане е неправилно и не може да се извърши компенсация.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Дефектният разширителен съд трябва да бъде заменен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9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Температурен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сензор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Дефектните сензори за температура (както за външната температура, така и за стайната температура) отчитат неправилни стойности на термопомпата, поради което подаването на топлина е неправилно.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Дефектният сензор може да бъде измерен, за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уверим,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 има дефект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small red blue electricity meter, tester, digital multimeter, for measuring AC, DC voltage, current, resistance, wiring damage and connections. Construction tool. illustrat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1230"/>
            <a:ext cx="2851932" cy="297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60800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1628</Words>
  <Application>Microsoft Office PowerPoint</Application>
  <PresentationFormat>On-screen Show (4:3)</PresentationFormat>
  <Paragraphs>189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2_Office Theme</vt:lpstr>
      <vt:lpstr>3.3 Поддръжка и ремонт на системни компоненти (не свързани с термопомпата)</vt:lpstr>
      <vt:lpstr>Цели на модула</vt:lpstr>
      <vt:lpstr>Въведение</vt:lpstr>
      <vt:lpstr>Въведение</vt:lpstr>
      <vt:lpstr>Буфер</vt:lpstr>
      <vt:lpstr>Буфер</vt:lpstr>
      <vt:lpstr>Разширителен съд</vt:lpstr>
      <vt:lpstr>Разширителен съд</vt:lpstr>
      <vt:lpstr>Температурен сензор</vt:lpstr>
      <vt:lpstr>Температурен сензор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Подово отопление</vt:lpstr>
      <vt:lpstr>Заключение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68</cp:revision>
  <dcterms:created xsi:type="dcterms:W3CDTF">2017-12-11T10:59:29Z</dcterms:created>
  <dcterms:modified xsi:type="dcterms:W3CDTF">2020-04-04T08:14:08Z</dcterms:modified>
</cp:coreProperties>
</file>