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75" r:id="rId5"/>
    <p:sldId id="274" r:id="rId6"/>
    <p:sldId id="265" r:id="rId7"/>
    <p:sldId id="266" r:id="rId8"/>
    <p:sldId id="267" r:id="rId9"/>
    <p:sldId id="268" r:id="rId10"/>
    <p:sldId id="269" r:id="rId11"/>
    <p:sldId id="273" r:id="rId12"/>
    <p:sldId id="270" r:id="rId13"/>
    <p:sldId id="271" r:id="rId14"/>
    <p:sldId id="272" r:id="rId15"/>
    <p:sldId id="259" r:id="rId16"/>
    <p:sldId id="260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866" autoAdjust="0"/>
  </p:normalViewPr>
  <p:slideViewPr>
    <p:cSldViewPr>
      <p:cViewPr varScale="1">
        <p:scale>
          <a:sx n="86" d="100"/>
          <a:sy n="86" d="100"/>
        </p:scale>
        <p:origin x="1389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16/12/2019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0624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3085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535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3793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54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16/12/2019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254352" cy="1470025"/>
          </a:xfrm>
        </p:spPr>
        <p:txBody>
          <a:bodyPr anchor="b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3.2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Διερεύνηση και επισκευή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βλαβών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3: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Επίβλεψη και συντήρηση των γεωθερμικών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Ηλεκτρικά στοιχεία της αντλίας θερμότητας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ηλεκτρικά στοιχεία της αντλίας θερμότητας μπορεί να είναι ελαττωματικά. Εξαρτάται από την αντλία θερμότητας  αλλά τμήματα της μπορούν να αντικατασταθούν. Συχνά η αντικατάσταση γίνεται σε ολοκληρωμένα τμήματα που απλά τα κουμπώνεις πάνω στην αντλία.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264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404279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Ηλεκτρικά στοιχεία της αντλίας θερμότητας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επισκευές δεν είναι οικονομικά εφικτές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σήμερα, για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αυτό και αντικαθίστανται ολόκληρα τμήματα.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κατασκευαστής ενημερώνει για τις πιθανές επιλογές.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Printed Circuit Board with many electrical component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64904"/>
            <a:ext cx="42862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768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114" y="2041947"/>
            <a:ext cx="4981998" cy="408421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Στοιχεία του ψυκτικού κυκλώματος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altLang="el-GR" sz="1600" dirty="0">
                <a:latin typeface="Arial Unicode MS"/>
              </a:rPr>
              <a:t>Τα εξαρτήματα του ψυκτικού κυκλώματος είναι τα εξαρτήματα που είναι ειδικά για μια αντλία θερμότητας</a:t>
            </a:r>
            <a:r>
              <a:rPr lang="el-GR" altLang="el-GR" sz="800" dirty="0"/>
              <a:t> 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περίπτωση βλάβης στο κύκλωμα δημιουργούνται τα παρακάτω προβλήματα.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Scroll compressor with a drive device for compression of ga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76674"/>
            <a:ext cx="32194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426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  <a:endParaRPr lang="el-GR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Στοιχεία του ψυκτικού κυκλώματος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υδραυλικοί δεν πρέπει να δουλέψουν στο κύκλωμα. Απαιτείται εξειδικευμένο προσωπικό που να είναι πιστοποιημένο.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Πριν εργαστούν στο κύκλωμα πρέπει να εκκενωθεί και να συλλεχθεί το ψυκτικό υγρό. Μετά το τέλος των εργασιών το ψυκτικό υγρό πρέπει να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επαναπληρωθεί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στο κύκλωμα.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65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Στοιχεία του ψυκτικού κυκλώματος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Εξαιτίας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αυτού,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συνεχώς δημιουργείται το ερώτημα για το αν η επισκευή είναι οικονομική.  Αναλόγως την ηλικία της αντλίας θερμότητας μπορεί να έχει νόημα να αντικατασταθεί ολόκληρη η μονάδα.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885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Έχετε ολοκληρώσει την ενότητα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τα συνήθη λάθη και τις βλάβες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πως να διερευνάτε τις δυσλειτουργίες.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Αποκαθιστάτε τις δυσλειτουργίες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Να επισκευάζετε τα σπασμένα μέρη του συστήματος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Τέλος ενότητας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3.2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Διερεύνηση και επισκευή των βλαβών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Στόχοι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τέλος της ενότητας θα μπορείτε να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συνήθη λάθη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τις βλάβες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πως να διερευνάτε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τις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δυσλειτουργίες.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Αποκαθιστάτε τις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δυσλειτουργίες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Να επισκευάζετε τα σπασμένα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μέρη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μετάβαση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από την συντήρηση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ενός συστήματος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στην επισκευή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κατεστραμμένων τμημάτων είναι ρευστή.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Στην ενότητα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περιγράφεται η διαδικασία της συντήρησης και της αντιμετώπισης των προβλημάτων. Πρέπει να επισημανθεί ότι το εγχειρίδιο του κατασκευαστή και η μνήμη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καταγραφής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των σφαλμάτων της αντλίας θερμότητας παρέχει πολύ χρήσιμες πληροφορίες.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Αυτό εφαρμόζεται χωρίς περιορισμό στην επισκευή.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Πολλές επισκευές αφορούν συγκεκριμένες συσκευές και κατασκευαστές. Είναι λοιπόν πολύ δύσκολο να παρέχονται ακριβείς οδηγίες.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πρακτικό κομμάτι της ενότητας η επισκευή γίνεται σε συγκεκριμένο μοντέλο.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97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Τα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πραγματικά στοιχεία της αντλίας θερμότητας δεν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απαιτούν σημαντική εργασία για την επισκευή τους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Ελαττωματικά ή κατεστραμμένα τμήματα είναι σχετικά σπάνια.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ακόλουθα εξαρτήματα μπορεί να είναι ελαττωματικά και να απαιτούν επισκευή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Αισθητήρες θερμοκρασίας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κυκλοφορητής στο κύκλωμα της άλμης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Βαλβίδες και εξαρτήματα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Ηλεκτρικά στοιχεία της αντλίας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770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Εξαρτήματα στο ψυκτικό κύκλωμα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συμπιεστής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δύο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θερμότητς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βαλβίδα διαστολής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Αισθητήρες θερμοκρασίας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707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59016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Αισθητήρες θερμοκρασίας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αισθητήρες μπορεί να είναι ελαττωματικοί και πρέπει να αντικατασταθούν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Χρησιμοποιείτε μόνο κατάλληλα και εγκεκριμένα υλικά από τους κατασκευαστές, ώστε να είναι συμβατά με την αντλία θερμότητας. Η εγκατάσταση να γίνεται σύμφωνα με τις οδηγίες του κατασκευαστή.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elsius and fahrenheit meteorology thermometers set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0" t="4825" r="12641" b="274"/>
          <a:stretch/>
        </p:blipFill>
        <p:spPr bwMode="auto">
          <a:xfrm>
            <a:off x="6119664" y="1600200"/>
            <a:ext cx="302433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013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Κυκλοφορητής στο κύκλωμα ψύξης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κυκλοφορητής συχνά εγκαθίσταται στην αντλία θερμότητας . Εάν είναι ελαττωματικός πρέπει να αλλαχθεί. Προσοχή στα ακόλουθα: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νέος κυκλοφορητής είναι κατάλληλα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διαστασιολογημένος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διαφορετικά θα είναι αναποτελεσματικός.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κύκλωμα ξαναγεμίζεται μόλις αντικατασταθεί ο κυκλοφορητής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96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Επισκευή της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και εξαρτήματα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Όλες οι βαλβίδες ή τα εξαρτήματα μπορεί να είναι ελαττωματικές ή να έχουν διαρροή. Τα εγκατεστημένα στοιχεία δεν διαφέρουν από άλλες εγκαταστάσεις θέρμανσης Τα προβληματικά εξαρτήματα πρέπει να αντικατασταθούν.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Rusty burst pipe spraying water after freezing in wint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34" y="2339180"/>
            <a:ext cx="42862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25854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800</Words>
  <Application>Microsoft Office PowerPoint</Application>
  <PresentationFormat>On-screen Show (4:3)</PresentationFormat>
  <Paragraphs>128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 Unicode MS</vt:lpstr>
      <vt:lpstr>Arial</vt:lpstr>
      <vt:lpstr>Arial Black</vt:lpstr>
      <vt:lpstr>Calibri</vt:lpstr>
      <vt:lpstr>Wingdings</vt:lpstr>
      <vt:lpstr>2_Office Theme</vt:lpstr>
      <vt:lpstr>3.2 Διερεύνηση και επισκευή βλαβών</vt:lpstr>
      <vt:lpstr>Στόχοι</vt:lpstr>
      <vt:lpstr>Εισαγωγή</vt:lpstr>
      <vt:lpstr>Εισαγωγή</vt:lpstr>
      <vt:lpstr>Εισαγωγή</vt:lpstr>
      <vt:lpstr>Εισαγωγή</vt:lpstr>
      <vt:lpstr>Εισαγωγή</vt:lpstr>
      <vt:lpstr>Εισαγωγή</vt:lpstr>
      <vt:lpstr>Εισαγωγή</vt:lpstr>
      <vt:lpstr>Εισαγωγή</vt:lpstr>
      <vt:lpstr>Εισαγωγή</vt:lpstr>
      <vt:lpstr>Εισαγωγή</vt:lpstr>
      <vt:lpstr>Εισαγωγή</vt:lpstr>
      <vt:lpstr>Εισαγωγή</vt:lpstr>
      <vt:lpstr>Συμπεράσματα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fdm</cp:lastModifiedBy>
  <cp:revision>53</cp:revision>
  <dcterms:created xsi:type="dcterms:W3CDTF">2017-12-11T10:59:29Z</dcterms:created>
  <dcterms:modified xsi:type="dcterms:W3CDTF">2019-12-16T15:53:40Z</dcterms:modified>
</cp:coreProperties>
</file>