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59" r:id="rId24"/>
    <p:sldId id="26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66" autoAdjust="0"/>
  </p:normalViewPr>
  <p:slideViewPr>
    <p:cSldViewPr>
      <p:cViewPr varScale="1">
        <p:scale>
          <a:sx n="86" d="100"/>
          <a:sy n="86" d="100"/>
        </p:scale>
        <p:origin x="1389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16/12/2019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6563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829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91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4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shutetrstock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40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08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591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681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89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10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50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967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16/12/2019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3.3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Συντήρηση και επισκευή των εξαρτημάτων θέρμανσης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εκτός της αντλίας θερμότητας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 3: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Επίβλεψη και συντήρηση των γεωθερμικών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Αισθητήρας θερμοκρασίας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Γι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αυτό η χαρακτηριστική του αισθητήρα πρέπει να είναι γνωστή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Ενεργοί αισθητήρες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Μέτρηση θερμοκρασίας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Μέτρηση τάσης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Σύγκριση με τη χαρακτηριστική τους καμπύλη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Παθητικοί αισθητήρες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Μέτρηση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θερμοκρασίας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Μέτρηση αντίστασης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Σύγκριση με τη χαρακτηριστική τους καμπύλη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83968" y="4293096"/>
            <a:ext cx="4981300" cy="33855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χαλασμένοι αισθητήρες πρέπει να αντικαθίστανται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θέρμανση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συστήματα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θέρμανσης είναι ανθεκτικά και απαιτούν ελάχιστη συντήρηση και επισκευή.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εγκατεστημένα στο δάπεδο μονιμά αλλά συστήνεται να επιθεωρούνται τακτικά για τυχόν βλάβες οι αστοχίες σε πρόωρα στάδια.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επισκευές σε βλάβες είναι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αρκετά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περίπλοκες γιατί πρέπει να ξηλωθεί το πάτωμα.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2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θέρμανση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συντήρηση της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θέρμανσης πρέπει να γίνει για πρώτη φορά στα 10 χρόνια μετά την εκκίνηση. Μετά πρέπει να γίνεται κάθε 2-5 έτη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συντήρηση περιλαμβάνει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Οπτικό και λειτουργικό έλεγχο όλων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Εξαερισμό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Ξέπλυμα της εγκατάστασης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 εάν απαιτείται.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θέρμανση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Οπτικός και λειτουργικός έλεγχο όλων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Λειτουργεί σε όλους τους χώρους  όπως αναμενόταν; Υπάρχουν συχνά ενδείξεις από το χρήστη ότι κάποια τμήματα δεν λειτουργούν σωστά.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Λειτουργούν  όλες οι βαλβίδες, θερμοστάτες και διακόπτες σωστά;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Υπάρχουν διαρροές;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2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θέρμανση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Οπτικός και λειτουργικός έλεγχο όλων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διαπιστωθεί ότι δεν θερμαίνονται όλοι οι χώροι σωστά και ομοιόμορφα, μπορεί μια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θερμογραφική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απεικόνιση του χώρου να αποκαλύψει τις βλάβες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0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θέρμανση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Οπτικός και λειτουργικός έλεγχο όλων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nfrared Thermal and real Image of Radiator Heater and a window on a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71820"/>
            <a:ext cx="6049353" cy="44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1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θέρμανση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Οπτικός και λειτουργικός έλεγχο όλων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αιτίες των βλαβών μπορεί να είναι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- Αέρας στο σύστημα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Διατομή  ανεξάρτητων κυκλωμάτων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σκλήρυνση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Προβληματικές βαλβίδες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Διαρροές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3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θέρμανση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Οπτικός και λειτουργικός έλεγχο όλων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την επισκευή των βλαβών ακολουθούνται τα παρακάτω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Αέρας στο σύστημα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--&gt;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εξαερισμός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Διατομή  ανεξάρτητων κυκλωμάτων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(silting) --&gt;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Ξέπλυμα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Προβληματικές βαλβίδες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--&gt;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Αντικατάσταση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Διαρροές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--&gt;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ξήλωμα του δαπέδου και αντικατάσταση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7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θέρμανση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θέρμανση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Εξαερισμός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αέρας εισχωρεί συνεχώς μέσα στο κύκλωμά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κατά την πλήρωση ή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από τη διάχυση μέσω των πλαστικών σωληνώσεων και μονώσεων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Η εγκατάσταση ενός απορροφητή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αεροδιαχωριστή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που ονομάζεται επίσης διαχωριστής </a:t>
            </a:r>
            <a:r>
              <a:rPr lang="el-GR" sz="1600" smtClean="0">
                <a:latin typeface="Arial" panose="020B0604020202020204" pitchFamily="34" charset="0"/>
                <a:cs typeface="Arial" panose="020B0604020202020204" pitchFamily="34" charset="0"/>
              </a:rPr>
              <a:t>μικρο-φυσαλλίδας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μπορεί να εξαλείψει τα προβλήματα μακροπρόθεσμα.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0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θέρμανση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θέρμανση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Εξαερισμός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Βήματα εξαερισμού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Κάθε κύκλωμα θέρμανσης είναι συνδεδεμένο με μία σωλήνα νερού παροχής.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επιστροφή είναι συνδεδεμένη σε μία κατάλληλη αποστράγγιση με εύκαμπτο σωλήνα.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Ξεπλύνετέ το κύκλωμα θέρμανσης μέχρι όλος ο αέρας να φύγει. Δώστε προσοχή στην πίεση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(~2bar),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αλλιώς η πίεση θα απελευθερωθεί μέσα από τη βαλβίδα ασφαλείας.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Πληρώστε το κύκλωμα θέρμανσης με κατάλληλο νερό.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Επαναλάβετε σε όλα τα κυκλώματα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θέρμανσης.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Επανέλεγχος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7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Στόχοι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Στο τέλος της ενότητας θα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6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ποια τμήματα απαιτούν συντήρηση</a:t>
            </a: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τις τυπικές διαδικασίες συντήρησης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Συντηρείτε το σύστημα σύμφωνα με τις οδηγίες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τα κοινά σφάλματα και βλάβες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πως να διερευνήσετε συστηματικά μία βλάβη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Βρίσκετε λύσεις στις βλάβες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Επισκευάζετε σπασμένα κομμάτια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θέρμανση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θέρμανση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Περιορισμένη διατομή σε ξεχωριστά κυκλώματα θέρμανσης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προετοιμασίες για το ξέπλυμα του συστήματος της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είναι ίδιες με εκείνες του εξαερισμού.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με την παροχή και την επιστροφή και τροφοδότηση σε κάθε κύκλωμα.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0232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θέρμανση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θέρμανση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Περιορισμένη διατομή σε ξεχωριστά κυκλώματα θέρμανσης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απαραίτητες ψηλότερες αναλογίες πίεσης παράγονται από το συμπιεστή.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Αυτό προκαλεί μια μικρή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υπερπ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ί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εση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στο δίκτυο των σωληνώσεων , η οποία χαλαρώνει τη βρωμιά και τη λάσπη που έχει επικαθίσει. Το μέσο ξεπλύματος είναι ένα μίγμα από νερό και αέρα.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Ανάλογα το μέγεθος της μόλυνσης η διαδικασία μπορεί να επαναληφθεί. Επιπροσθέτως, ένα καθαριστικό μπορεί να χρησιμοποιηθεί, που μπορεί να δράσει για μεγαλύτερη περίοδο.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ξέπλυμα συνεχίζεται μέχρι να βγαίνει από το κύκλωμα καθαρό νερό.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Πλήρωση του συστήματος με καθαρό νερό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7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θέρμανση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θέρμανση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υδραυλική ρύθμιση έπρεπε να είναι πραγματοποιηθεί στην κατασκευή του συστήματος.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αυτό δεν έχει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γίνει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μπορεί να γίνει αναδρομικά σε υφιστάμενες εγκαταστάσεις.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διαδικασία είναι η ίδια όπως και στις καινούριες εγκαταστάσεις, πιθανόν η συλλογή των δεδομένων να είναι πιο περίπλοκη.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4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Τέλειωσε η ενότητα και πλέον μπορεί να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ποια τμήματα απαιτούν συντήρηση</a:t>
            </a: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τις τυπικές διαδικασίες συντήρησης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Συντηρείτε το σύστημα σύμφωνα με τις οδηγίες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τα κοινά σφάλματα και βλάβες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πως να διερευνήσετε συστηματικά μία βλάβη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Βρίσκετε λύσεις στις βλάβες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Επισκευάζετε σπασμένα κομμάτια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Τέλος της ενότητας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3.3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Συντήρηση και επισκευή των εξαρτημάτων θέρμανσης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εκτός της αντλίας θερμότητας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Συντήρηση του συστήματος θέρμανσης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εκτός της αντλίας 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ακόλουθα τμήματα του συστήματος απαιτούν συντήρηση ή πρέπει να αντικατασταθούν.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Δοχείο προσωρινής αποθήκευσης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Δοχείο διαστολής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Αισθητήρες θερμοκρασίας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θέρμανση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Συντήρηση του συστήματος θέρμανσης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εκτός της αντλίας 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Σαν κανόνας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κατασκευαστές περιγράφουν τα διαστήματα συντήρησης και το στόχο της συντήρησης για όλα τα εξαρτήματα.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Διαβάστε το εγχειρίδιο του προϊόντος προσεκτικά και ακολουθείστε τις οδηγίες του κατασκευαστή, ώστε να διασφαλίσετε ότι το σύστημα παραμένει πλήρως λειτουργικό για μεγάλο διάστημα.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5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Δοχείο προσωρινής αποθήκευσης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Σύμφωνα με τους κατασκευαστές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τα δοχεία αποθήκευσης είναι διαβαθμισμένα σαν χωρίς απαίτηση συντήρησης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Όμως βάσει του σχεδιασμού και των οδηγιών του κατασκευαστή, πρέπει να ελέγχονται τα δοχεία σε συγκεκριμένα διαστήματα.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συντήρηση είναι περιορισμένη στον οπτικό έλεγχο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μόνωση είναι ανέπαφη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Διαρροές και ίχνη διάβρωσης μπορεί να ανιχνευθούν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συνδέσεις είναι ακέραιες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9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Δοχείο προσωρινής αποθήκευσης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παρουσιαστούν ζημιές  η επισκευή δεν είναι συνήθως πιθανή. Εάν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υπαρχει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αμφιβολία το δοχείο πρέπει να αντικατασταθεί.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Βλάβες στο υδραυλικό σύστημα , όπως βαλβίδες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κλπ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μπορούν να επισκευαστούν με την αντικατάσταση του υλικού.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6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Δοχείο διαστολής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Ένα υπάρχουν περισσότερες απώλειες στο σύστημα θέρμανσης  μπορεί να οφείλεται σε βλάβη στο δοχείο διαστολής. Η δουλειά του  είναι να αντισταθμίζει τις μεταβολές της πίεσης στο κύκλωμα θέρμανσης. Οι συνθήκες δυναμικής πίεσης επικρατούν στο κύκλωμα θέρμανσης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 I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αποφευχθεί η ζημιά από την  αύξηση του όγκου του υγρού στο κύκλωμα, τοποθετείται το δοχείο διαστολής. Απορροφά το επιπλέον νερό από το κύκλωμα , διατηρώντας τη πίεση σταθερή, όσο αλλάζει ο όγκος του νερού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Όταν η θέρμανση πέφτει , το νερό επιστρέφει στο κύκλωμα.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6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Δοχείο διαστολής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Μια εύκαμπτη λαστιχένια μεμβράνη χωρίζει το δοχείο σε δύο τμήματα. Το ένα τμήμα περιέχει το εισερχόμενο και εξερχόμενο νερό και το άλλο  νάτριο.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Μετά από χρόνια λειτουργία ,η μεμβράνη χάνει την ελαστικότητα της και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σκάει.Το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αέριο τότε απελευθερώνεται και καμία αντιστάθμιση δεν μπορεί να γίνει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κατά΄τις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μεταβολές του όγκου του  υγρού.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δοχείο διαστολής πρέπει να αντικατασταθεί.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9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Αισθητήρας θερμοκρασίας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Αισθητήρες θερμοκρασίας με βλάβη , δείχνουν λανθασμένες ενδείξεις στη αντλία θερμότητας με αποτέλεσμα τη λανθασμένη παροχή θερμότητας. 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χαλασμένος μετρητής μπορεί να μετρηθεί ώστε να διαπιστωθεί η βλάβη.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 small red blue electricity meter, tester, digital multimeter, for measuring AC, DC voltage, current, resistance, wiring damage and connections. Construction tool. illustr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1230"/>
            <a:ext cx="2851932" cy="297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0800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1351</Words>
  <Application>Microsoft Office PowerPoint</Application>
  <PresentationFormat>On-screen Show (4:3)</PresentationFormat>
  <Paragraphs>178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2_Office Theme</vt:lpstr>
      <vt:lpstr>3.3 Συντήρηση και επισκευή των εξαρτημάτων θέρμανσης (εκτός της αντλίας θερμότητας)</vt:lpstr>
      <vt:lpstr>Στόχοι</vt:lpstr>
      <vt:lpstr>Εισαγωγή</vt:lpstr>
      <vt:lpstr>Εισαγωγή</vt:lpstr>
      <vt:lpstr>Δοχείο προσωρινής αποθήκευσης </vt:lpstr>
      <vt:lpstr>Δοχείο προσωρινής αποθήκευσης </vt:lpstr>
      <vt:lpstr>Δοχείο διαστολής </vt:lpstr>
      <vt:lpstr>Δοχείο διαστολής </vt:lpstr>
      <vt:lpstr>Αισθητήρας θερμοκρασίας</vt:lpstr>
      <vt:lpstr>Αισθητήρας θερμοκρασίας</vt:lpstr>
      <vt:lpstr>Ενδοδαπέδια θέρμανση </vt:lpstr>
      <vt:lpstr>Ενδοδαπέδια θέρμανση </vt:lpstr>
      <vt:lpstr>Ενδοδαπέδια θέρμανση </vt:lpstr>
      <vt:lpstr>Ενδοδαπέδια θέρμανση </vt:lpstr>
      <vt:lpstr>Ενδοδαπέδια θέρμανση </vt:lpstr>
      <vt:lpstr>Ενδοδαπέδια θέρμανση </vt:lpstr>
      <vt:lpstr>Ενδοδαπέδια θέρμανση </vt:lpstr>
      <vt:lpstr>Ενδοδαπέδια θέρμανση </vt:lpstr>
      <vt:lpstr>Ενδοδαπέδια θέρμανση </vt:lpstr>
      <vt:lpstr>Ενδοδαπέδια θέρμανση </vt:lpstr>
      <vt:lpstr>Ενδοδαπέδια θέρμανση </vt:lpstr>
      <vt:lpstr>Ενδοδαπέδια θέρμανση </vt:lpstr>
      <vt:lpstr>Συμπεράσματα</vt:lpstr>
      <vt:lpstr>Τέλος της ενότητας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fdm</cp:lastModifiedBy>
  <cp:revision>67</cp:revision>
  <dcterms:created xsi:type="dcterms:W3CDTF">2017-12-11T10:59:29Z</dcterms:created>
  <dcterms:modified xsi:type="dcterms:W3CDTF">2019-12-16T16:01:00Z</dcterms:modified>
</cp:coreProperties>
</file>