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6"/>
  </p:notes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3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59" r:id="rId24"/>
    <p:sldId id="260" r:id="rId25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866" autoAdjust="0"/>
  </p:normalViewPr>
  <p:slideViewPr>
    <p:cSldViewPr>
      <p:cViewPr varScale="1">
        <p:scale>
          <a:sx n="74" d="100"/>
          <a:sy n="74" d="100"/>
        </p:scale>
        <p:origin x="-126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2C10A0-F87B-4BFF-AD3A-8310E448460F}" type="datetimeFigureOut">
              <a:rPr lang="el-GR" smtClean="0"/>
              <a:t>4/4/2020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1933F7-9C1D-42A8-B27F-F697341C8CB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25412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Guidelines for the Trainer</a:t>
            </a:r>
          </a:p>
          <a:p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.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is a template to be used from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VET providers in order for them to prepare the training material. 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suggest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 up to 40 .</a:t>
            </a:r>
            <a:r>
              <a:rPr lang="en-US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one (1) hour of the training program. 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are 3 </a:t>
            </a:r>
            <a:r>
              <a:rPr lang="en-US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predefined slides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filled in by you, entitled “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Module Objectives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 of module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”. 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 should be sent in editable format.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font: Arial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Required font size: 16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line spacing: 1,5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should have a clear structure and defined units and unique slide titles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 contents should not exceed the predefined margins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Images, diagrams etc should be accompanied with a description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you want to include comprehension questions (multiple choice, multiple responses, true/false, matching etc.) to enhance users’ understanding of the theory, you should embody them in the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file.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Questions that will be used for self assessment and final assessment quizzes should follow a predefined format that will be sent from SQLearn in an .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xls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48159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Pic</a:t>
            </a:r>
            <a:r>
              <a:rPr lang="de-DE" dirty="0" smtClean="0"/>
              <a:t> </a:t>
            </a:r>
            <a:r>
              <a:rPr lang="de-DE" dirty="0" err="1" smtClean="0"/>
              <a:t>shutetrstock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594010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995918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Pic</a:t>
            </a:r>
            <a:r>
              <a:rPr lang="de-DE" dirty="0" smtClean="0"/>
              <a:t> </a:t>
            </a:r>
            <a:r>
              <a:rPr lang="de-DE" dirty="0" err="1" smtClean="0"/>
              <a:t>shutterstock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868166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368979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981007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38505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496731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865637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588291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64915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14543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04694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95936" y="1988840"/>
            <a:ext cx="4822304" cy="1470025"/>
          </a:xfrm>
        </p:spPr>
        <p:txBody>
          <a:bodyPr anchor="b">
            <a:normAutofit/>
          </a:bodyPr>
          <a:lstStyle>
            <a:lvl1pPr algn="r">
              <a:defRPr sz="2800"/>
            </a:lvl1pPr>
          </a:lstStyle>
          <a:p>
            <a:r>
              <a:rPr lang="en-US" dirty="0" smtClean="0"/>
              <a:t>Click to edit Master title style</a:t>
            </a:r>
            <a:endParaRPr lang="el-G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573016"/>
            <a:ext cx="4248472" cy="1752600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26138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0"/>
            <a:ext cx="6707088" cy="1124744"/>
          </a:xfrm>
        </p:spPr>
        <p:txBody>
          <a:bodyPr>
            <a:normAutofit/>
          </a:bodyPr>
          <a:lstStyle>
            <a:lvl1pPr algn="r"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71127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77810-D08D-4F04-8111-0848C471F8E3}" type="datetimeFigureOut">
              <a:rPr lang="el-GR" smtClean="0"/>
              <a:pPr/>
              <a:t>4/4/2020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0A6221-E4EE-4882-A7E2-5D7E7229B80D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35590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63888" y="1988840"/>
            <a:ext cx="5254352" cy="1470025"/>
          </a:xfrm>
        </p:spPr>
        <p:txBody>
          <a:bodyPr anchor="b">
            <a:norm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3.3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Поддръжка и ремонт на системни компоненти (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не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свързани с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термопомпата)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БЛОК 3: Надзор и поддържане на геотермална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инсталация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7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Цели 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модула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Добре дошли в модула: "Поддръжка и ремонт на системни компоненти (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несвързани с термопомпата)"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6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До края на този модул ще можете да:</a:t>
            </a:r>
          </a:p>
          <a:p>
            <a:pPr marL="0" indent="0">
              <a:lnSpc>
                <a:spcPct val="16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6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1. Знаете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кои части трябва да се поддържат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2. Познавате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стандартните процедури за поддръжка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3. Поддържате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системата в съответствие с указанията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4. Познавате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често срещаните грешки 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неизправности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6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5. Знаете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как да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проверявате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системно за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неизправности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6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6. Намерите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решения за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неизправностите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6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7. Поправете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счупените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части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1264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Въведение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Поддръжка на отоплителната система (без термопомпа)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Следните части на отоплителната система изискват поддръжка или трябва да бъдат сменени, ако е необходимо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буфер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разширителен съд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сензор за температура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подово отопление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поддръжката и ремонта на термопомпата вижте модули 3.2 и 3.3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Въведение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Поддръжка на отоплителната система (без термопомпа)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 правило производителите предписват интервали за поддръжка и обхвата на поддръжка за всички компоненти.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Прочетете внимателно ръководствата за продукта и следвайте инструкциите на производителя, за да гарантирате, че отоплителната система остава напълно функционална в дългосрочен план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2053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уфер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Според повечето производители буферните резервоари за съхранение са класифицирани като „без поддръжка“. Въпреки това, в зависимост от дизайна и указанията на производителя, трябва да проверявате вашето буферно съхранение на определени интервали.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 правило поддръжката е ограничена до визуална проверка.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изолацията е напълно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здрава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могат да бъдат открити течове или следи от корозия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връзките са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здрави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496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Буфер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Ако възникнат дефекти в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буферния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резервоар (например корозия или дефектен топлообменник), ремонтът обикновено не е възможен. Ако имате съмнения, резервоарът за съхранение трябва да бъде сменен.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Дефекти в клапаните на хидравличната система - напр. възвратен клапан на тръбата за питейна вода - може да бъде поправен чрез подмяна на дефектната част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6612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Разширителен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съд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Ако възникнат дефекти в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буферния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резервоар (например корозия или дефектен топлообменник), ремонтът обикновено не е възможен. Ако имате съмнения, резервоарът за съхранение трябва да бъде сменен.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Дефекти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 клапаните на хидравличната система - напр. възвратен клапан на тръбата за питейна вода - може да бъде поправен чрез подмяна на дефектната част.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Ако има повече загуби на налягане в отоплителния кръг, причината може да е дефект в разширителния резервоар на отоплението. Задачата му е да компенсира колебанията в налягането в отоплителния кръг. Условията на динамичното налягане преобладават във водния кръг на отоплителната система: За да се предотврати нарастващият обем на течността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– евентуални повреди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разширителния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съд е част от отоплителната система. Той абсорбира излишната вода от веригата, поддържайки постоянното налягане с промяната на обема на водата. Когато отоплителната система се охлади, водата тече обратно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062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Разширителен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съд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Гъвкава гумена мембрана разделя разширителния резервоар на две камери. Едната камера съдържа входящата и изходящата вода, другата съдържа азот.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След години работа гумената мембрана може да загуби своята еластичност, да стане пореста или дори да се напука. След това газът изтича, обратното налягане е неправилно и не може да се извърши компенсация.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Дефектният разширителен съд трябва да бъде заменен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1299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Температурен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сензор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Дефектните сензори за температура (както за външната температура, така и за стайната температура) отчитат неправилни стойности на термопомпата, поради което подаването на топлина е неправилно.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Дефектният сензор може да бъде измерен, за да се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уверим,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че има дефект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A small red blue electricity meter, tester, digital multimeter, for measuring AC, DC voltage, current, resistance, wiring damage and connections. Construction tool. illustration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641230"/>
            <a:ext cx="2851932" cy="2978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8608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Температурен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сензор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това трябва да се знае характерната крива на сензора.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Активни сензори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Измервайте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температурата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Измервайте напрежението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Сравнете с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характерната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крива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Пасивен сензор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Измервайте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температурата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Измервайте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съпротивлението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Сравнете с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характерната крива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3707904" y="4293096"/>
            <a:ext cx="5436096" cy="584775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Дефектните сензори за температура трябва да бъдат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заменени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77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Подово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отопление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Системите за подово отопление са трайни системи, които изискват само минимална поддръжка и ремонт. Тъй като подовото отопление е здраво инсталирано в подовата конструкция, препоръчително е системата да се поддържа редовно, за да се открият повреди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ранен етап.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Ремонтът на дефектни тръби за подово отопление е много по-сложен, тъй като подът трябва да бъде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отворен целия.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7423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Подово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отопление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Поддръжката на подово отопление трябва да се извършва за първи път прибл. 10 години след стартиране. След това интервалът за поддръжка трябва да бъде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приблизително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2-5 години.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Поддръжката включва следните точки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Визуално и функционално тестване на всички компоненти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Вентилация на системата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Промиване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системата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Хидравлично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балансиране на отоплението, ако 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необходимо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473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Подово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отопление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Визуално и функционално тестване на всички компоненти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Подовото отопление топли ли (или охлажда) всички помещения по предназначение? Често вече има индикации от потребителя, че отделните отоплителни кръгове вече не функционират правилно.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Правилно функционират ли всички клапани, термостати и задействащи устройства?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Има ли течове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1263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Подово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отопление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Визуално и функционално тестване на всички компоненти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Ако се подозира, че не всички отоплителни кръгове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работят нормално и следователно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помещенията не се отопляват равномерно, може да се направи термографско изображение на пода, което да разкрие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неизправностите.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1400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Подово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отопление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Визуално и функционално тестване на всички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компоненти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Infrared Thermal and real Image of Radiator Heater and a window on a buildi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171821"/>
            <a:ext cx="6049353" cy="3993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78132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Подово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отопление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Визуално и функционално тестване на всички компоненти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Причините за дефекти могат да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бъдат: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Въздух в системата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Стесняване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напречното сечение на отделни отоплителни кръгове (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запълване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Дефектни клапани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Течове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6304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Подово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отопление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Визуално и функционално тестване на всички компоненти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да поправите дефектите, продължете както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следва: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Въздух в системата -&gt; Вентилация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Стесняване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напречното сечение на отделните отоплителни кръгове (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запълване) -&gt;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Промиване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Дефектни клапани -&gt;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Смяна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Течове -&gt;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отваряне на пода и подмяна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6747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Подово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отопление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Подово отопление - Вентилация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Въздухът прониква непрекъснато в отоплителния кръг (по време на пълнене или чрез дифузия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през пластмасовите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тръби и уплътнения). Инсталирането на абсорбиращ въздушен сепаратор, наричан още микро сепаратор на мехурчета, може да премахне проблемите в дългосрочен план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3071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Подово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отопление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Подово отопление - Вентилация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Стъпки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вентилация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Всеки отоплителен кръг е свързан (един след друг) към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водопровода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поточната тръба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Обратният поток е свързан към подходящ дренаж с маркуч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Промийте отоплителния кръг, докато целият въздух не излезе. Обърнете внимание на налягането (~ 2bar), в противен случай налягането ще се освободи през предпазния клапан.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Напълнете отоплителните кръгове с подходяща вода (-&gt; единица xx).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Повторете с всички останали отоплителни кръгове - Проверете отново системата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за наличие на въздух.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5770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Подово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отопление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Подово отопление - Напречно сечение на отделни отоплителни кръгове (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запълване)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Препаратите за промиване на подово отопление до голяма степен са идентични с тези за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вентилацията.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Връзка към поток и обратен поток и подаване за всеки отоплителен кръг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2325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Подово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отопление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Подово отопление - Напречно сечение на отделни отоплителни кръгове (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запълване)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Необходимите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по-високи съотношения на налягането се генерират от компресор. Това създава леко свръхналягане в тръбната система, което разхлабва отлагания като утайка и мръсотия. Промиващата среда е смес от вода и въздух. В зависимост от степента на замърсяване, процесът трябва да се повтори. Освен това може да се използва почистващо средство, което може да се наложи да действа за по-дълъг период от време. Промиването се извършва, докато от обратния поток не излезе бистра вода (без замърсяване).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Напълнете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отоплителните кръгове с подходяща вода (-&gt; единица xx).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повторна проверка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на наличие на въздух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474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Подово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отопление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Подово отопление - хидравлично балансиране на отоплението, ако е необходимо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Хидравличното регулиране трябва да се извърши по време на изграждането на системата за подово отопление.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Ако това не е така, то може да се извърши и ретроспективно в съществуващите системи. (единица ххх)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Процедурата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 същата като за новоинсталираните системи, вероятно събирането на данни (натоварване на отопление в помещение, тръбна система, ...) е по-сложно, отколкото за новоинсталираните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системи.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4446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Заключение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Вече завършихте модула „Поддръжка и ремонт на системни компоненти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(без термопомпата)“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сте в състояние да:</a:t>
            </a:r>
          </a:p>
          <a:p>
            <a:pPr marL="0" indent="0"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1. Знаете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кои части трябва да се поддържат</a:t>
            </a:r>
          </a:p>
          <a:p>
            <a:pPr marL="0" indent="0"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2. Познавате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стандартните процедури за поддръжка</a:t>
            </a:r>
          </a:p>
          <a:p>
            <a:pPr marL="0" indent="0"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3. Поддържате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системата в съответствие с указанията</a:t>
            </a:r>
          </a:p>
          <a:p>
            <a:pPr marL="0" indent="0"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4. Познавате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често срещаните грешки 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неизправности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5. Знаете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как да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проверявате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системно за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неизправности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6. Намерите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решения за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неизправностите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7. Поправите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счупените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части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2397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Край на Частта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3.3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Поддръжка и ремонт на системни компоненти (не свързани с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термопомпата)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20703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</TotalTime>
  <Words>1628</Words>
  <Application>Microsoft Office PowerPoint</Application>
  <PresentationFormat>On-screen Show (4:3)</PresentationFormat>
  <Paragraphs>189</Paragraphs>
  <Slides>24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2_Office Theme</vt:lpstr>
      <vt:lpstr>3.3 Поддръжка и ремонт на системни компоненти (не свързани с термопомпата)</vt:lpstr>
      <vt:lpstr>Цели на модула</vt:lpstr>
      <vt:lpstr>Въведение</vt:lpstr>
      <vt:lpstr>Въведение</vt:lpstr>
      <vt:lpstr>Буфер</vt:lpstr>
      <vt:lpstr>Буфер</vt:lpstr>
      <vt:lpstr>Разширителен съд</vt:lpstr>
      <vt:lpstr>Разширителен съд</vt:lpstr>
      <vt:lpstr>Температурен сензор</vt:lpstr>
      <vt:lpstr>Температурен сензор</vt:lpstr>
      <vt:lpstr>Подово отопление</vt:lpstr>
      <vt:lpstr>Подово отопление</vt:lpstr>
      <vt:lpstr>Подово отопление</vt:lpstr>
      <vt:lpstr>Подово отопление</vt:lpstr>
      <vt:lpstr>Подово отопление</vt:lpstr>
      <vt:lpstr>Подово отопление</vt:lpstr>
      <vt:lpstr>Подово отопление</vt:lpstr>
      <vt:lpstr>Подово отопление</vt:lpstr>
      <vt:lpstr>Подово отопление</vt:lpstr>
      <vt:lpstr>Подово отопление</vt:lpstr>
      <vt:lpstr>Подово отопление</vt:lpstr>
      <vt:lpstr>Подово отопление</vt:lpstr>
      <vt:lpstr>Заключение</vt:lpstr>
      <vt:lpstr>Край на Частта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ptsimpoukli</dc:creator>
  <cp:lastModifiedBy>PC Home</cp:lastModifiedBy>
  <cp:revision>68</cp:revision>
  <dcterms:created xsi:type="dcterms:W3CDTF">2017-12-11T10:59:29Z</dcterms:created>
  <dcterms:modified xsi:type="dcterms:W3CDTF">2020-04-04T08:14:08Z</dcterms:modified>
</cp:coreProperties>
</file>