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56" r:id="rId2"/>
    <p:sldId id="257" r:id="rId3"/>
    <p:sldId id="258" r:id="rId4"/>
    <p:sldId id="275" r:id="rId5"/>
    <p:sldId id="274" r:id="rId6"/>
    <p:sldId id="265" r:id="rId7"/>
    <p:sldId id="266" r:id="rId8"/>
    <p:sldId id="267" r:id="rId9"/>
    <p:sldId id="268" r:id="rId10"/>
    <p:sldId id="269" r:id="rId11"/>
    <p:sldId id="273" r:id="rId12"/>
    <p:sldId id="270" r:id="rId13"/>
    <p:sldId id="271" r:id="rId14"/>
    <p:sldId id="272" r:id="rId15"/>
    <p:sldId id="259" r:id="rId16"/>
    <p:sldId id="260" r:id="rId17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866" autoAdjust="0"/>
  </p:normalViewPr>
  <p:slideViewPr>
    <p:cSldViewPr>
      <p:cViewPr varScale="1">
        <p:scale>
          <a:sx n="74" d="100"/>
          <a:sy n="74" d="100"/>
        </p:scale>
        <p:origin x="-126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C10A0-F87B-4BFF-AD3A-8310E448460F}" type="datetimeFigureOut">
              <a:rPr lang="el-GR" smtClean="0"/>
              <a:t>2/4/2020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933F7-9C1D-42A8-B27F-F697341C8C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5412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(1) hour of the training program. 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8159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Pic</a:t>
            </a:r>
            <a:r>
              <a:rPr lang="de-DE" dirty="0" smtClean="0"/>
              <a:t> </a:t>
            </a:r>
            <a:r>
              <a:rPr lang="de-DE" dirty="0" err="1" smtClean="0"/>
              <a:t>shutterstock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50624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Pic</a:t>
            </a:r>
            <a:r>
              <a:rPr lang="de-DE" dirty="0" smtClean="0"/>
              <a:t> </a:t>
            </a:r>
            <a:r>
              <a:rPr lang="de-DE" dirty="0" err="1" smtClean="0"/>
              <a:t>shutterstock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43085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Pic</a:t>
            </a:r>
            <a:r>
              <a:rPr lang="de-DE" dirty="0" smtClean="0"/>
              <a:t> </a:t>
            </a:r>
            <a:r>
              <a:rPr lang="de-DE" dirty="0" err="1" smtClean="0"/>
              <a:t>shutterstock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95354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Pic</a:t>
            </a:r>
            <a:r>
              <a:rPr lang="de-DE" dirty="0" smtClean="0"/>
              <a:t> </a:t>
            </a:r>
            <a:r>
              <a:rPr lang="de-DE" dirty="0" err="1" smtClean="0"/>
              <a:t>shutterstock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93793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14543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04694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936" y="1988840"/>
            <a:ext cx="4822304" cy="1470025"/>
          </a:xfrm>
        </p:spPr>
        <p:txBody>
          <a:bodyPr anchor="b">
            <a:normAutofit/>
          </a:bodyPr>
          <a:lstStyle>
            <a:lvl1pPr algn="r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573016"/>
            <a:ext cx="4248472" cy="1752600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2613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0"/>
            <a:ext cx="6707088" cy="1124744"/>
          </a:xfrm>
        </p:spPr>
        <p:txBody>
          <a:bodyPr>
            <a:normAutofit/>
          </a:bodyPr>
          <a:lstStyle>
            <a:lvl1pPr algn="r"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71127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77810-D08D-4F04-8111-0848C471F8E3}" type="datetimeFigureOut">
              <a:rPr lang="el-GR" smtClean="0"/>
              <a:pPr/>
              <a:t>2/4/2020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A6221-E4EE-4882-A7E2-5D7E7229B80D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3559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63888" y="1988840"/>
            <a:ext cx="5254352" cy="1470025"/>
          </a:xfrm>
        </p:spPr>
        <p:txBody>
          <a:bodyPr anchor="b"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3.2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Откриване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ремонт 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неизправности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БЛОК 3: Надзор и поддържане на геотермална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инсталация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7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Цели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модула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Добре дошли в модула: "Проверка и отстраняване на неизправности"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 края на този модул ще можете да: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1. Познавате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често срещаните грешки 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неизправности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 Знаете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как да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проверявате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системно за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неизправности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3. Намерете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решения за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неизправностите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4. Поправете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счупените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части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51264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Въведение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Ремонт на термопомпа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Преходът между поддръжката на система и ремонта на дефектни части 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разтеглив.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Раздел 3.1 описва процедурите за поддръжка и отстраняване на неизправности. Трябва също да се отбележи, че ръководствата на производителя 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данните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неизправност на термопомпата предоставят важна информация. Това важи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без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ограничения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 за ремонтите.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Въведение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Ремонт на термопомпа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Много ремонти са специфични за устройства и производители. Следователно в този момент не е възможно да се предоставят точни "инструкции".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практическата фаза на тази единица ремонтът се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извършва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базата на конкретен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модел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971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Въведение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Ремонт на термопомпа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Реалните компоненти на термопомпата не са много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подлежащи 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ремонт. Дефектните или повредени части са сравнително редки. Следните компоненти или функционални групи може да са дефектни и да изискват ремонт: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Температурни сензори, напр. за външен контрол на температурата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Циркулационната помпа за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солевия разтвор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Клапи и фитинги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Електрически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компоненти на термопомпата (работен блок, контролен дисплей,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...)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770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Въведение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Ремонт на термопомпа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Компоненти на веригата на хладилния агент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Компресор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Двата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топлообменника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Разширителен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клапан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Температурни датчици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707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Въведение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059016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Ремонт на термопомпа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Температурни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датчици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Сензорите за управление на термопомпата може да са дефектни. Дефектните части се подменят.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Използвайте само подходящи резервни части, които са одобрени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 производителя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са съвместими с термопомпата.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Монтажът се извършва в съответствие със спецификациите на производителя и инструкциите за монтаж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Celsius and fahrenheit meteorology thermometers set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0" t="4825" r="12641" b="274"/>
          <a:stretch/>
        </p:blipFill>
        <p:spPr bwMode="auto">
          <a:xfrm>
            <a:off x="6444208" y="1600200"/>
            <a:ext cx="2699792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0013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Въведение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Ремонт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термопомпа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Циркулационна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помпа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 солевия разтвор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Циркулационната помпа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 солевия разтвор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често е инсталирана в термопомпата. Ако помпата е дефектна, тя трябва да бъде сменена. Обърнете внимание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следното: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Че новата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циркулационна помпа е правилно оразмерена и може да подава необходимото налягане в зависимост от геотермалните сонди. 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същото време циркулационната помпа не трябва да бъде прекалено голяма, в противен случай тя ще бъде неефективна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    Че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веригата на сондата се презарежда след смяна на помпата (виж блок 3.1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964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Въведение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26768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Ремонт на термопомпа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Вентили и фитинги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Всички клапани, фитинги или спирателни кранове могат да бъдат дефектни или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 течове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Инсталираните части не се различават от другите отоплителни инсталации. Дефектните или повредени компоненти трябва да бъдат заменени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Rusty burst pipe spraying water after freezing in winter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334" y="2339180"/>
            <a:ext cx="428625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0258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Въведение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Ремонт на термопомпа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Електрически компоненти на термопомпата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Електрическите компоненти на термопомпата (работен блок, контролен дисплей, ...) може да са дефектни. В зависимост от типа на термопомпата, частите могат да бъдат сменени поотделно. Често размяната се извършва като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модул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264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Въведение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4042792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Ремонт на термопомпа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Електрически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компоненти на термопомпата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Ремонтите на дефектния компонент днес не са икономически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изгодни,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поради което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се заменя целият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компонент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Производителят ви информира за опциите, кои компоненти се предлагат като резервни части и как се осъществява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смяната.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Printed Circuit Board with many electrical components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564904"/>
            <a:ext cx="428625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0768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Въведение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122912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Ремонт на термопомпа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Компоненти на веригата на хладилния агент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Компонентите на веригата на хладилния агент са компонентите, които са специфични за термопомпата. В случай на дефект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във 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веригата на хладилния агент (компресор, топлообменник, разширителен клапан или тръби за хладилен агент) възникват следните проблеми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Scroll compressor with a drive device for compression of gas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676674"/>
            <a:ext cx="321945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0426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>
                <a:latin typeface="Arial Black" panose="020B0A04020102020204" pitchFamily="34" charset="0"/>
              </a:rPr>
              <a:t>Въведение</a:t>
            </a:r>
            <a:endParaRPr lang="el-GR" b="1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Ремонт на термопомпа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Компоненти на веригата на хладилния агент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Инсталаторите (водопроводчиците) не трябва да работят по веригата на хладилния агент. За тази цел са необходими компетентни специалисти (производители на хладилни системи), които съответно са сертифицирани.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Преди да работите върху веригата на хладилния агент, той трябва да бъде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отстранен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хладилният агент трябва да се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събере.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След приключване на работата веригата на хладилния агент трябва да се напълни отново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65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Въведение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Ремонт на термопомпа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Компоненти на веригата на хладилния агент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Поради този проблем винаги възниква въпросът дали ремонтът е икономичен, ако има дефекти в схемата на хладилния агент. В зависимост от възрастта на термопомпата може да има по-голям смисъл да замените цялото устройство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885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Заключение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Вече завършихте модула "Проверка и отстраняване на неизправности" и сте в състояние да:</a:t>
            </a:r>
          </a:p>
          <a:p>
            <a:pPr marL="0" indent="0"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1. Познавате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често срещаните грешки 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неизправности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 Знаете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как да проверите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неизправности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3. Намерете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решения за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неизправностите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4. Поправете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счупените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части</a:t>
            </a:r>
            <a:endParaRPr lang="el-GR" sz="1600" dirty="0"/>
          </a:p>
        </p:txBody>
      </p:sp>
    </p:spTree>
    <p:extLst>
      <p:ext uri="{BB962C8B-B14F-4D97-AF65-F5344CB8AC3E}">
        <p14:creationId xmlns:p14="http://schemas.microsoft.com/office/powerpoint/2010/main" val="37092397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Край на Частта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3.2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Откриване и ремонт 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неизправности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20703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</TotalTime>
  <Words>967</Words>
  <Application>Microsoft Office PowerPoint</Application>
  <PresentationFormat>On-screen Show (4:3)</PresentationFormat>
  <Paragraphs>131</Paragraphs>
  <Slides>16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2_Office Theme</vt:lpstr>
      <vt:lpstr>3.2 Откриване и ремонт на неизправности</vt:lpstr>
      <vt:lpstr>Цели на модула</vt:lpstr>
      <vt:lpstr>Въведение</vt:lpstr>
      <vt:lpstr>Въведение</vt:lpstr>
      <vt:lpstr>Въведение</vt:lpstr>
      <vt:lpstr>Въведение</vt:lpstr>
      <vt:lpstr>Въведение</vt:lpstr>
      <vt:lpstr>Въведение</vt:lpstr>
      <vt:lpstr>Въведение</vt:lpstr>
      <vt:lpstr>Въведение</vt:lpstr>
      <vt:lpstr>Въведение</vt:lpstr>
      <vt:lpstr>Въведение</vt:lpstr>
      <vt:lpstr>Въведение</vt:lpstr>
      <vt:lpstr>Въведение</vt:lpstr>
      <vt:lpstr>Заключение</vt:lpstr>
      <vt:lpstr>Край на Частта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ptsimpoukli</dc:creator>
  <cp:lastModifiedBy>PC Home</cp:lastModifiedBy>
  <cp:revision>53</cp:revision>
  <dcterms:created xsi:type="dcterms:W3CDTF">2017-12-11T10:59:29Z</dcterms:created>
  <dcterms:modified xsi:type="dcterms:W3CDTF">2020-04-02T08:42:49Z</dcterms:modified>
</cp:coreProperties>
</file>