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6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3" r:id="rId15"/>
    <p:sldId id="274" r:id="rId16"/>
    <p:sldId id="270" r:id="rId17"/>
    <p:sldId id="275" r:id="rId18"/>
    <p:sldId id="272" r:id="rId19"/>
    <p:sldId id="276" r:id="rId20"/>
    <p:sldId id="277" r:id="rId21"/>
    <p:sldId id="278" r:id="rId22"/>
    <p:sldId id="279" r:id="rId23"/>
    <p:sldId id="280" r:id="rId24"/>
    <p:sldId id="260" r:id="rId2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gdem Tolali" initials="CT" lastIdx="14" clrIdx="0">
    <p:extLst>
      <p:ext uri="{19B8F6BF-5375-455C-9EA6-DF929625EA0E}">
        <p15:presenceInfo xmlns="" xmlns:p15="http://schemas.microsoft.com/office/powerpoint/2012/main" userId="S-1-5-21-3068316050-3618709877-3284160049-11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60" autoAdjust="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9-10T16:09:14.749" idx="14">
    <p:pos x="10" y="10"/>
    <p:text>Hier wäre ein Text nötig, was man überhaupt sieht.</p:text>
    <p:extLst>
      <p:ext uri="{C676402C-5697-4E1C-873F-D02D1690AC5C}">
        <p15:threadingInfo xmlns=""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C10A0-F87B-4BFF-AD3A-8310E448460F}" type="datetimeFigureOut">
              <a:rPr lang="el-GR" smtClean="0"/>
              <a:t>5/4/2020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933F7-9C1D-42A8-B27F-F697341C8C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5412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1549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(1) hour of the training program.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8159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Grafik:</a:t>
            </a:r>
            <a:r>
              <a:rPr lang="de-DE" baseline="0" dirty="0"/>
              <a:t> </a:t>
            </a:r>
            <a:r>
              <a:rPr lang="de-DE" baseline="0" dirty="0" smtClean="0"/>
              <a:t>HS BO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98675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9378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9492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270511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88517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878612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4742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07158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3019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4026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4551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 – </a:t>
            </a:r>
            <a:r>
              <a:rPr lang="de-DE" dirty="0" err="1" smtClean="0"/>
              <a:t>sreenshot</a:t>
            </a:r>
            <a:r>
              <a:rPr lang="de-DE" dirty="0" smtClean="0"/>
              <a:t> www.waermepumpe.de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62402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992342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757822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25147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308365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13272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(1) hour of the training program.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64158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4694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1988840"/>
            <a:ext cx="4822304" cy="1470025"/>
          </a:xfrm>
        </p:spPr>
        <p:txBody>
          <a:bodyPr anchor="b">
            <a:normAutofit/>
          </a:bodyPr>
          <a:lstStyle>
            <a:lvl1pPr algn="r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573016"/>
            <a:ext cx="4248472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613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112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7810-D08D-4F04-8111-0848C471F8E3}" type="datetimeFigureOut">
              <a:rPr lang="el-GR" smtClean="0"/>
              <a:pPr/>
              <a:t>5/4/2020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A6221-E4EE-4882-A7E2-5D7E7229B80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59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63888" y="1988840"/>
            <a:ext cx="5254352" cy="1470025"/>
          </a:xfrm>
        </p:spPr>
        <p:txBody>
          <a:bodyPr anchor="b"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3.4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Принципи на енергийния одит и класификация / контрол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качеството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БЛОК 3: Надзор и поддържане на геотермална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7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Съдържание на модула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Добре дошли в модула: „Принципи за енергиен одит и класификация / контрол на качеството“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 края на този модул ще можете да: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Познавате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принципите на енергийните одити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Познавате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системите за контрол на качеството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Проучвате, измервате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изчислявате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потреблението на енергия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4. Оценявате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ефективността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намерите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начини да 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подобрите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264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SPF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Енергийната ефективност на термопомпите означава най-вече SPF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SPF (сезонен фактор за ефективност)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SPF илюстрира действителния енергиен баланс и действителната електрическа енергия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която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 необходима за осигуряване на желаната енергия за отопление. (виж xxyyy)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Казано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по-просто, колкото по-висока е стойността на SPF, толкова по-енергийно ефективна е вашата система.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SPF е мярка за експлоатационните показатели на отоплителна система с електрическа термопомпа за една година. Това е съотношението на подадената топлина към общата електрическа енергия, доставена през годината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SPF –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системни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граници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SPF - граници на системата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Докато се изчислява коефициентът на сезонната ефективност, е важно да се комуникира в последователни граници на системата. Кои изпълнения (електрически и топлинни) са обхванати и включени в изчисленията?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Класическата граница на системата е зададена така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57200" y="4149080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6497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SPF –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системни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граници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SPF - </a:t>
            </a: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граници на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системата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132856"/>
            <a:ext cx="7452320" cy="4191930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3347864" y="2780928"/>
            <a:ext cx="4896544" cy="24482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097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SPF –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системни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граници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SPF - граници на системата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Следните компоненти са в границите на системата: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Електрическият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компресор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Циркулационната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помпа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 солев разтвор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Електрическите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компоненти за управление на термопомпата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(Евентуално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електрическият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нагревател)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Излъчваната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топлина се измерва на изхода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 преди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влизане в буферно съхранение или в системата за разпределение на топлина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14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SPF –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системни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граници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SPF - граница на системата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това разглеждане е възможно оценката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SPF,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Реално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достига ли моята система за термопомпа адекватна SPF?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 друга страна се записват само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данни,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които са от основно значение за нагревателя на термопомпата.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Циркулационната помпа за отопление - извън границата на системата - ще има същото потребление на електрическа енергия при всеки друг начин на отопление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50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SPF –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работеща система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Какво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 влиянието 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SPF върху работеща система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Температурната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разлика между източника на топлина и радиатора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Температурата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подземния въздух е дадена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естествени условия. Можете да повлияете на температурата на източника на топлина чрез добро оразмеряване (вижте xx.yyy)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Температурата на радиатора се влияе от разпределителната система и топлинното натоварване (виж xx.yyy). Не забравяйте да използвате система с ниско ниво на температура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92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SPF –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работеща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Какво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 влиянието 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SPF върху работеща система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Оразмеряване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термопомпата (натоварване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Само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правилно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оразмерени термопомпи работят ефективно. Сравнете с глава xx.yy. И xx.yyy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Делът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захранването с топла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вода.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Топлата вода трябва да бъде осигурена с по-високо температурно ниво от температурното ниво на отоплителната система (например топла вода 50 ° C / отоплителна система 35 ° C). Ако делът на горещата вода се повиши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(-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температурната разлика на източника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отопляваната система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 повишава), ефективността на системите спада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82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SPF –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работеща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Какво влияе на SPF върху работеща система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Делът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електрическия нагревател. Отоплителният нагревател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 нуждае от 100% електрическа енергия, за да осигури 100% топлина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(-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SPF на работната точка е 1). Както беше обсъдено,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отоплителният нагревател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 трябва да се използва 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нормалните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инсталации (виж. Xxx). Ако делът на отоплението от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електрически нагревател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 повиши, SPF и ефективността спадат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52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Видове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SPF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SPF на работещи системи (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Германия)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2315368"/>
            <a:ext cx="7488832" cy="4377465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979712" y="2339543"/>
            <a:ext cx="22322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b="1" dirty="0" smtClean="0"/>
              <a:t>Въздух</a:t>
            </a:r>
            <a:r>
              <a:rPr lang="de-DE" b="1" dirty="0" smtClean="0"/>
              <a:t> HP      </a:t>
            </a:r>
            <a:r>
              <a:rPr lang="bg-BG" b="1" dirty="0" smtClean="0"/>
              <a:t>Гео</a:t>
            </a:r>
            <a:r>
              <a:rPr lang="de-DE" b="1" dirty="0" smtClean="0"/>
              <a:t> HP</a:t>
            </a:r>
            <a:endParaRPr lang="de-DE" b="1" dirty="0"/>
          </a:p>
        </p:txBody>
      </p:sp>
      <p:sp>
        <p:nvSpPr>
          <p:cNvPr id="7" name="Textfeld 6"/>
          <p:cNvSpPr txBox="1"/>
          <p:nvPr/>
        </p:nvSpPr>
        <p:spPr>
          <a:xfrm>
            <a:off x="5652120" y="2315368"/>
            <a:ext cx="22322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b="1" dirty="0" smtClean="0"/>
              <a:t>Въздух</a:t>
            </a:r>
            <a:r>
              <a:rPr lang="de-DE" b="1" dirty="0" smtClean="0"/>
              <a:t> HP      </a:t>
            </a:r>
            <a:r>
              <a:rPr lang="bg-BG" b="1" dirty="0" smtClean="0"/>
              <a:t>Гео</a:t>
            </a:r>
            <a:r>
              <a:rPr lang="de-DE" b="1" dirty="0" smtClean="0"/>
              <a:t> HP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15451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Видове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SPF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SPF на работещи системи (Германия)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зависимост от годината на инсталиране, SPF се повишава през последните години.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През 2016 г. средният SPF на геотермални термопомпи достига близо 4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да разпределите 4 кВтч топлина в сградата, имате нужда от 1 кВтч електрическа енергия; 3 кВтч ще се доставят от земята (геотермална енергия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8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Измерване на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SPF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Как да се измери и изчисли SPF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Ако искате да изчислите SPF на работеща система, трябва да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измерите: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Количеството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топлина, която е била доставена в системата за разпределение на отопление / до акумулатора на топлина. Трябва да измервате директно след термопомпата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Количеството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електрическа енергия, използвана от термопомпата (включително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нагревателя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циркулационната помпа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 изключение на помпата на отоплителната разпределителна система)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Повечето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 термопомпите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буферират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тези данни, не е нужно да инсталирате техника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измерване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31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Измерване на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SPF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Как да се измери и изчисли SPF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изчислявате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SPF на работеща система,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внимавайте: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Измервайте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период, който е достатъчно дълъг - Обикновено трябва да изчислите SPF поне за минимум една година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забравяйте да измерите типичен период - ако имате уникални топли / студени периоди и / или периоди на нетипична употреба (например дълго време на отсъствие), SPF се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променя.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73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VDI 4650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Как да се измери и изчисли SPF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Ако искате да изчислите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предварително,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можете да използвате VDI 4640 норма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„Изчисляване на сезонния коефициент на ефективност на термопомпите - Електрически термопомпи за отопление на помещения и битова гореща вода“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Тези изчисления - строго погледнато не са истинските SPF, тъй като не се изчисляват, не се измерват - ви дават намек, ако сте проектирали правилна система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09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VDI 4650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Как да се измери и изчисли SPF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Има онлайн инструменти за изчисляване на VDI 4640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SPF: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- https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://www.waermepumpe.de/normen-technik/jazrechner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1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VDI 4650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à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020" y="908720"/>
            <a:ext cx="7933903" cy="571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78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Оптимизиране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579296" cy="506916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Оптимизиране на SPF на работеща система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Вашият SPF е висок? Системата не е ефективна? Имате нужда от много електрическа енергия, за да стартирате системата?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Дано сте направили правилното оразмеряване на термопомпата и източника на топлина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можете да промените тези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фактори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работеща и инсталирана система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Какво можеш да направиш?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- Адаптиране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кривата на отопление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- Адаптиране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температурата на съхранението и отоплителната система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- Деактивиране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отоплителната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94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Оптимизиране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579296" cy="506916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Оптимизиране на SPF на работеща система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Вашият SPF е висок? Системата не е ефективна? Имате нужда от много електрическа енергия, за да стартирате системата?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Вашето влияние може би не е достатъчно високо в работещата система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Бъдете сигурни 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собственото планиране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ИЗЧИСЛЕТЕ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ВХОДНИТЕ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ФАКТОРИ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ВНИМАТЕЛНО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 ИЗПОЛЗВАЙТЕ РЕГУЛИРАНИ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ИЗЧИСЛЕНИЯ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46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	</a:t>
            </a:r>
            <a:r>
              <a:rPr lang="bg-BG" dirty="0"/>
              <a:t>Консумация на </a:t>
            </a:r>
            <a:r>
              <a:rPr lang="bg-BG" dirty="0" smtClean="0"/>
              <a:t>електроенергия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579296" cy="506916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Изчислете консумацията на електроенергия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 прогнозния SPF (VDI 4640) можете да изчислите годишното потребление на електроенергия: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(Натоварване на вашата термопомпа * пълно работно време) /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SPF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45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	</a:t>
            </a:r>
            <a:r>
              <a:rPr lang="bg-BG" dirty="0"/>
              <a:t>Консумация на </a:t>
            </a:r>
            <a:r>
              <a:rPr lang="bg-BG" dirty="0" smtClean="0"/>
              <a:t>електроенергия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579296" cy="506916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Натоварване на вашата термопомпа: 8kW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Пълно работно време: 2.000h / 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SPF: 4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Същата система със SPF 3,5 или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4,5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572000" y="2542022"/>
            <a:ext cx="339548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8 kW * 2000h /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4,0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4.000 kWh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4572000" y="3691538"/>
            <a:ext cx="3425938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8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kW * 2000h /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3,5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4.571 kWh</a:t>
            </a:r>
          </a:p>
          <a:p>
            <a:pPr>
              <a:lnSpc>
                <a:spcPct val="150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8 kW * 2000h /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4,5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3.555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kWh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à"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80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	</a:t>
            </a:r>
            <a:r>
              <a:rPr lang="bg-BG" dirty="0"/>
              <a:t>Консумация на </a:t>
            </a:r>
            <a:r>
              <a:rPr lang="bg-BG" dirty="0" smtClean="0"/>
              <a:t>електроенергия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579296" cy="506916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Консумацията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електроенергия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съответната експлоатационна цена на системата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 термопомпа.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Увеличаването на SPF не само води до по-висока ефективност и по-голяма екологичност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това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също води до отпадане на оперативните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разходи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67544" y="3045207"/>
            <a:ext cx="546976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8 kW * 2000h /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4,0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4.000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kWh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* 0,22 €/kWh = 880€/a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467544" y="3573016"/>
            <a:ext cx="5671745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8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kW * 2000h /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3,5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4.571 kWh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* 0,22 €/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kWh = 1005 €/a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8 kW * 2000h /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4,5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3.555 kWh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* 0,22 €/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kWh = 782€/a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à"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6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Край на модула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Това е краят на модула: „Принципи за енергиен одит и класификация / контрол на качеството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“. Сега ти: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Познаваш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принципите на енергийните одити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Познаваш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системите за контрол на качеството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Познаваш проучването, измерването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изчисляването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потреблението на енергия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4. Оценяваш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ефективността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намираш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начини да 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подобриш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183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Край на Частта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3.4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Принципи на енергийния одит и класификация / контрол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качеството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2070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</TotalTime>
  <Words>1747</Words>
  <Application>Microsoft Office PowerPoint</Application>
  <PresentationFormat>On-screen Show (4:3)</PresentationFormat>
  <Paragraphs>231</Paragraphs>
  <Slides>24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2_Office Theme</vt:lpstr>
      <vt:lpstr>3.4 Принципи на енергийния одит и класификация / контрол на качеството</vt:lpstr>
      <vt:lpstr>Съдържание на модула</vt:lpstr>
      <vt:lpstr>SPF</vt:lpstr>
      <vt:lpstr>SPF – системни граници</vt:lpstr>
      <vt:lpstr>SPF – системни граници</vt:lpstr>
      <vt:lpstr>SPF – системни граници</vt:lpstr>
      <vt:lpstr>SPF – системни граници</vt:lpstr>
      <vt:lpstr>SPF – работеща система</vt:lpstr>
      <vt:lpstr>SPF – работеща система</vt:lpstr>
      <vt:lpstr>SPF – работеща система</vt:lpstr>
      <vt:lpstr>Видове SPF</vt:lpstr>
      <vt:lpstr>Видове SPF</vt:lpstr>
      <vt:lpstr>Измерване на SPF</vt:lpstr>
      <vt:lpstr>Измерване на SPF</vt:lpstr>
      <vt:lpstr>VDI 4650</vt:lpstr>
      <vt:lpstr>VDI 4650</vt:lpstr>
      <vt:lpstr>VDI 4650</vt:lpstr>
      <vt:lpstr>Оптимизиране</vt:lpstr>
      <vt:lpstr>Оптимизиране</vt:lpstr>
      <vt:lpstr>  Консумация на електроенергия</vt:lpstr>
      <vt:lpstr>  Консумация на електроенергия</vt:lpstr>
      <vt:lpstr>  Консумация на електроенергия</vt:lpstr>
      <vt:lpstr>Край на модула</vt:lpstr>
      <vt:lpstr>Край на Частта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ptsimpoukli</dc:creator>
  <cp:lastModifiedBy>PC Home</cp:lastModifiedBy>
  <cp:revision>69</cp:revision>
  <dcterms:created xsi:type="dcterms:W3CDTF">2017-12-11T10:59:29Z</dcterms:created>
  <dcterms:modified xsi:type="dcterms:W3CDTF">2020-04-05T06:32:09Z</dcterms:modified>
</cp:coreProperties>
</file>