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322" r:id="rId3"/>
    <p:sldId id="296" r:id="rId4"/>
    <p:sldId id="305" r:id="rId5"/>
    <p:sldId id="307" r:id="rId6"/>
    <p:sldId id="319" r:id="rId7"/>
    <p:sldId id="321" r:id="rId8"/>
    <p:sldId id="308" r:id="rId9"/>
    <p:sldId id="309" r:id="rId10"/>
    <p:sldId id="297" r:id="rId11"/>
    <p:sldId id="298" r:id="rId12"/>
    <p:sldId id="316" r:id="rId13"/>
    <p:sldId id="310" r:id="rId14"/>
    <p:sldId id="314" r:id="rId15"/>
    <p:sldId id="315" r:id="rId16"/>
    <p:sldId id="317" r:id="rId17"/>
    <p:sldId id="299" r:id="rId18"/>
    <p:sldId id="311" r:id="rId19"/>
    <p:sldId id="312" r:id="rId20"/>
    <p:sldId id="313" r:id="rId21"/>
    <p:sldId id="300" r:id="rId22"/>
    <p:sldId id="323" r:id="rId23"/>
    <p:sldId id="26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1B53D-4D9B-4B63-99B3-FEF4E8C096A1}" v="22" dt="2019-03-01T11:50:10.43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795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vromatakis Fotis" userId="a6ef4cf0-9603-460e-a4b0-47154e907176" providerId="ADAL" clId="{55541574-7597-4AFF-9B56-DEA7C40AC2F3}"/>
  </pc:docChgLst>
  <pc:docChgLst>
    <pc:chgData name=" " userId="a6ef4cf0-9603-460e-a4b0-47154e907176" providerId="ADAL" clId="{0961B53D-4D9B-4B63-99B3-FEF4E8C096A1}"/>
    <pc:docChg chg="custSel addSld delSld modSld">
      <pc:chgData name=" " userId="a6ef4cf0-9603-460e-a4b0-47154e907176" providerId="ADAL" clId="{0961B53D-4D9B-4B63-99B3-FEF4E8C096A1}" dt="2019-03-01T11:50:35.428" v="1043" actId="20577"/>
      <pc:docMkLst>
        <pc:docMk/>
      </pc:docMkLst>
      <pc:sldChg chg="modSp">
        <pc:chgData name=" " userId="a6ef4cf0-9603-460e-a4b0-47154e907176" providerId="ADAL" clId="{0961B53D-4D9B-4B63-99B3-FEF4E8C096A1}" dt="2019-02-28T08:40:17.230" v="35" actId="6549"/>
        <pc:sldMkLst>
          <pc:docMk/>
          <pc:sldMk cId="72179669" sldId="256"/>
        </pc:sldMkLst>
        <pc:spChg chg="mod">
          <ac:chgData name=" " userId="a6ef4cf0-9603-460e-a4b0-47154e907176" providerId="ADAL" clId="{0961B53D-4D9B-4B63-99B3-FEF4E8C096A1}" dt="2019-02-28T08:40:17.230" v="35" actId="6549"/>
          <ac:spMkLst>
            <pc:docMk/>
            <pc:sldMk cId="72179669" sldId="256"/>
            <ac:spMk id="4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2.784" v="74" actId="2696"/>
        <pc:sldMkLst>
          <pc:docMk/>
          <pc:sldMk cId="2651264214" sldId="257"/>
        </pc:sldMkLst>
      </pc:sldChg>
      <pc:sldChg chg="del">
        <pc:chgData name=" " userId="a6ef4cf0-9603-460e-a4b0-47154e907176" providerId="ADAL" clId="{0961B53D-4D9B-4B63-99B3-FEF4E8C096A1}" dt="2019-02-28T08:40:43.170" v="75" actId="2696"/>
        <pc:sldMkLst>
          <pc:docMk/>
          <pc:sldMk cId="388297885" sldId="279"/>
        </pc:sldMkLst>
      </pc:sldChg>
      <pc:sldChg chg="del">
        <pc:chgData name=" " userId="a6ef4cf0-9603-460e-a4b0-47154e907176" providerId="ADAL" clId="{0961B53D-4D9B-4B63-99B3-FEF4E8C096A1}" dt="2019-02-28T08:40:43.573" v="77" actId="2696"/>
        <pc:sldMkLst>
          <pc:docMk/>
          <pc:sldMk cId="3089894899" sldId="280"/>
        </pc:sldMkLst>
      </pc:sldChg>
      <pc:sldChg chg="del">
        <pc:chgData name=" " userId="a6ef4cf0-9603-460e-a4b0-47154e907176" providerId="ADAL" clId="{0961B53D-4D9B-4B63-99B3-FEF4E8C096A1}" dt="2019-02-28T08:40:47.056" v="92" actId="2696"/>
        <pc:sldMkLst>
          <pc:docMk/>
          <pc:sldMk cId="3076342051" sldId="287"/>
        </pc:sldMkLst>
      </pc:sldChg>
      <pc:sldChg chg="del">
        <pc:chgData name=" " userId="a6ef4cf0-9603-460e-a4b0-47154e907176" providerId="ADAL" clId="{0961B53D-4D9B-4B63-99B3-FEF4E8C096A1}" dt="2019-02-28T08:40:43.385" v="76" actId="2696"/>
        <pc:sldMkLst>
          <pc:docMk/>
          <pc:sldMk cId="524328270" sldId="288"/>
        </pc:sldMkLst>
      </pc:sldChg>
      <pc:sldChg chg="del">
        <pc:chgData name=" " userId="a6ef4cf0-9603-460e-a4b0-47154e907176" providerId="ADAL" clId="{0961B53D-4D9B-4B63-99B3-FEF4E8C096A1}" dt="2019-02-28T08:40:46.293" v="89" actId="2696"/>
        <pc:sldMkLst>
          <pc:docMk/>
          <pc:sldMk cId="2947602450" sldId="289"/>
        </pc:sldMkLst>
      </pc:sldChg>
      <pc:sldChg chg="del">
        <pc:chgData name=" " userId="a6ef4cf0-9603-460e-a4b0-47154e907176" providerId="ADAL" clId="{0961B53D-4D9B-4B63-99B3-FEF4E8C096A1}" dt="2019-02-28T08:40:44.311" v="81" actId="2696"/>
        <pc:sldMkLst>
          <pc:docMk/>
          <pc:sldMk cId="3980139769" sldId="290"/>
        </pc:sldMkLst>
      </pc:sldChg>
      <pc:sldChg chg="del">
        <pc:chgData name=" " userId="a6ef4cf0-9603-460e-a4b0-47154e907176" providerId="ADAL" clId="{0961B53D-4D9B-4B63-99B3-FEF4E8C096A1}" dt="2019-02-28T08:40:45.313" v="86" actId="2696"/>
        <pc:sldMkLst>
          <pc:docMk/>
          <pc:sldMk cId="1697172126" sldId="291"/>
        </pc:sldMkLst>
      </pc:sldChg>
      <pc:sldChg chg="del">
        <pc:chgData name=" " userId="a6ef4cf0-9603-460e-a4b0-47154e907176" providerId="ADAL" clId="{0961B53D-4D9B-4B63-99B3-FEF4E8C096A1}" dt="2019-02-28T08:40:44.094" v="80" actId="2696"/>
        <pc:sldMkLst>
          <pc:docMk/>
          <pc:sldMk cId="2090748702" sldId="292"/>
        </pc:sldMkLst>
      </pc:sldChg>
      <pc:sldChg chg="del">
        <pc:chgData name=" " userId="a6ef4cf0-9603-460e-a4b0-47154e907176" providerId="ADAL" clId="{0961B53D-4D9B-4B63-99B3-FEF4E8C096A1}" dt="2019-02-28T08:40:45.505" v="87" actId="2696"/>
        <pc:sldMkLst>
          <pc:docMk/>
          <pc:sldMk cId="2102120510" sldId="293"/>
        </pc:sldMkLst>
      </pc:sldChg>
      <pc:sldChg chg="del">
        <pc:chgData name=" " userId="a6ef4cf0-9603-460e-a4b0-47154e907176" providerId="ADAL" clId="{0961B53D-4D9B-4B63-99B3-FEF4E8C096A1}" dt="2019-02-28T08:40:45.934" v="88" actId="2696"/>
        <pc:sldMkLst>
          <pc:docMk/>
          <pc:sldMk cId="2759011756" sldId="294"/>
        </pc:sldMkLst>
      </pc:sldChg>
      <pc:sldChg chg="del">
        <pc:chgData name=" " userId="a6ef4cf0-9603-460e-a4b0-47154e907176" providerId="ADAL" clId="{0961B53D-4D9B-4B63-99B3-FEF4E8C096A1}" dt="2019-02-28T08:40:46.564" v="90" actId="2696"/>
        <pc:sldMkLst>
          <pc:docMk/>
          <pc:sldMk cId="2548948190" sldId="295"/>
        </pc:sldMkLst>
      </pc:sldChg>
      <pc:sldChg chg="addSp delSp modSp">
        <pc:chgData name=" " userId="a6ef4cf0-9603-460e-a4b0-47154e907176" providerId="ADAL" clId="{0961B53D-4D9B-4B63-99B3-FEF4E8C096A1}" dt="2019-03-01T11:48:25.724" v="1008" actId="1076"/>
        <pc:sldMkLst>
          <pc:docMk/>
          <pc:sldMk cId="3284759155" sldId="296"/>
        </pc:sldMkLst>
        <pc:spChg chg="mod">
          <ac:chgData name=" " userId="a6ef4cf0-9603-460e-a4b0-47154e907176" providerId="ADAL" clId="{0961B53D-4D9B-4B63-99B3-FEF4E8C096A1}" dt="2019-02-28T09:05:36.275" v="961" actId="5793"/>
          <ac:spMkLst>
            <pc:docMk/>
            <pc:sldMk cId="3284759155" sldId="296"/>
            <ac:spMk id="2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08:41:23.433" v="169" actId="20577"/>
          <ac:spMkLst>
            <pc:docMk/>
            <pc:sldMk cId="3284759155" sldId="296"/>
            <ac:spMk id="4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10:05:55.705" v="989" actId="20577"/>
          <ac:spMkLst>
            <pc:docMk/>
            <pc:sldMk cId="3284759155" sldId="296"/>
            <ac:spMk id="5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08:40:36.036" v="72" actId="6549"/>
          <ac:spMkLst>
            <pc:docMk/>
            <pc:sldMk cId="3284759155" sldId="296"/>
            <ac:spMk id="8" creationId="{00000000-0000-0000-0000-000000000000}"/>
          </ac:spMkLst>
        </pc:spChg>
        <pc:graphicFrameChg chg="del">
          <ac:chgData name=" " userId="a6ef4cf0-9603-460e-a4b0-47154e907176" providerId="ADAL" clId="{0961B53D-4D9B-4B63-99B3-FEF4E8C096A1}" dt="2019-02-28T08:54:57.200" v="317" actId="478"/>
          <ac:graphicFrameMkLst>
            <pc:docMk/>
            <pc:sldMk cId="3284759155" sldId="296"/>
            <ac:graphicFrameMk id="3" creationId="{3260C171-8BC1-45F0-BA29-D3C4BD61ECC2}"/>
          </ac:graphicFrameMkLst>
        </pc:graphicFrameChg>
        <pc:picChg chg="add mod">
          <ac:chgData name=" " userId="a6ef4cf0-9603-460e-a4b0-47154e907176" providerId="ADAL" clId="{0961B53D-4D9B-4B63-99B3-FEF4E8C096A1}" dt="2019-03-01T11:48:23.910" v="1007" actId="1076"/>
          <ac:picMkLst>
            <pc:docMk/>
            <pc:sldMk cId="3284759155" sldId="296"/>
            <ac:picMk id="6" creationId="{2B9BEA0A-F1FA-4752-9CDE-793A37781B70}"/>
          </ac:picMkLst>
        </pc:picChg>
        <pc:picChg chg="add mod">
          <ac:chgData name=" " userId="a6ef4cf0-9603-460e-a4b0-47154e907176" providerId="ADAL" clId="{0961B53D-4D9B-4B63-99B3-FEF4E8C096A1}" dt="2019-03-01T11:48:25.724" v="1008" actId="1076"/>
          <ac:picMkLst>
            <pc:docMk/>
            <pc:sldMk cId="3284759155" sldId="296"/>
            <ac:picMk id="1026" creationId="{C2484981-0FFB-4833-857B-87AD14DE9833}"/>
          </ac:picMkLst>
        </pc:picChg>
      </pc:sldChg>
      <pc:sldChg chg="del">
        <pc:chgData name=" " userId="a6ef4cf0-9603-460e-a4b0-47154e907176" providerId="ADAL" clId="{0961B53D-4D9B-4B63-99B3-FEF4E8C096A1}" dt="2019-02-28T08:40:42.289" v="73" actId="2696"/>
        <pc:sldMkLst>
          <pc:docMk/>
          <pc:sldMk cId="1037740020" sldId="297"/>
        </pc:sldMkLst>
      </pc:sldChg>
      <pc:sldChg chg="delSp modSp add">
        <pc:chgData name=" " userId="a6ef4cf0-9603-460e-a4b0-47154e907176" providerId="ADAL" clId="{0961B53D-4D9B-4B63-99B3-FEF4E8C096A1}" dt="2019-02-28T08:54:31.959" v="315" actId="20577"/>
        <pc:sldMkLst>
          <pc:docMk/>
          <pc:sldMk cId="2813671828" sldId="297"/>
        </pc:sldMkLst>
        <pc:spChg chg="mod">
          <ac:chgData name=" " userId="a6ef4cf0-9603-460e-a4b0-47154e907176" providerId="ADAL" clId="{0961B53D-4D9B-4B63-99B3-FEF4E8C096A1}" dt="2019-02-28T08:41:45.427" v="183" actId="6549"/>
          <ac:spMkLst>
            <pc:docMk/>
            <pc:sldMk cId="2813671828" sldId="297"/>
            <ac:spMk id="4" creationId="{00000000-0000-0000-0000-000000000000}"/>
          </ac:spMkLst>
        </pc:spChg>
        <pc:spChg chg="mod">
          <ac:chgData name=" " userId="a6ef4cf0-9603-460e-a4b0-47154e907176" providerId="ADAL" clId="{0961B53D-4D9B-4B63-99B3-FEF4E8C096A1}" dt="2019-02-28T08:54:31.959" v="315" actId="20577"/>
          <ac:spMkLst>
            <pc:docMk/>
            <pc:sldMk cId="2813671828" sldId="297"/>
            <ac:spMk id="5" creationId="{00000000-0000-0000-0000-000000000000}"/>
          </ac:spMkLst>
        </pc:spChg>
        <pc:graphicFrameChg chg="del">
          <ac:chgData name=" " userId="a6ef4cf0-9603-460e-a4b0-47154e907176" providerId="ADAL" clId="{0961B53D-4D9B-4B63-99B3-FEF4E8C096A1}" dt="2019-02-28T08:43:54.885" v="305" actId="478"/>
          <ac:graphicFrameMkLst>
            <pc:docMk/>
            <pc:sldMk cId="2813671828" sldId="297"/>
            <ac:graphicFrameMk id="3" creationId="{3260C171-8BC1-45F0-BA29-D3C4BD61ECC2}"/>
          </ac:graphicFrameMkLst>
        </pc:graphicFrameChg>
      </pc:sldChg>
      <pc:sldChg chg="del">
        <pc:chgData name=" " userId="a6ef4cf0-9603-460e-a4b0-47154e907176" providerId="ADAL" clId="{0961B53D-4D9B-4B63-99B3-FEF4E8C096A1}" dt="2019-02-28T08:40:46.805" v="91" actId="2696"/>
        <pc:sldMkLst>
          <pc:docMk/>
          <pc:sldMk cId="2491179970" sldId="298"/>
        </pc:sldMkLst>
      </pc:sldChg>
      <pc:sldChg chg="modSp add">
        <pc:chgData name=" " userId="a6ef4cf0-9603-460e-a4b0-47154e907176" providerId="ADAL" clId="{0961B53D-4D9B-4B63-99B3-FEF4E8C096A1}" dt="2019-02-28T08:42:04.455" v="201" actId="6549"/>
        <pc:sldMkLst>
          <pc:docMk/>
          <pc:sldMk cId="4199159061" sldId="298"/>
        </pc:sldMkLst>
        <pc:spChg chg="mod">
          <ac:chgData name=" " userId="a6ef4cf0-9603-460e-a4b0-47154e907176" providerId="ADAL" clId="{0961B53D-4D9B-4B63-99B3-FEF4E8C096A1}" dt="2019-02-28T08:42:04.455" v="201" actId="6549"/>
          <ac:spMkLst>
            <pc:docMk/>
            <pc:sldMk cId="4199159061" sldId="298"/>
            <ac:spMk id="4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7.528" v="93" actId="2696"/>
        <pc:sldMkLst>
          <pc:docMk/>
          <pc:sldMk cId="661789801" sldId="299"/>
        </pc:sldMkLst>
      </pc:sldChg>
      <pc:sldChg chg="modSp add">
        <pc:chgData name=" " userId="a6ef4cf0-9603-460e-a4b0-47154e907176" providerId="ADAL" clId="{0961B53D-4D9B-4B63-99B3-FEF4E8C096A1}" dt="2019-02-28T08:42:32.241" v="290" actId="6549"/>
        <pc:sldMkLst>
          <pc:docMk/>
          <pc:sldMk cId="1056774956" sldId="299"/>
        </pc:sldMkLst>
        <pc:spChg chg="mod">
          <ac:chgData name=" " userId="a6ef4cf0-9603-460e-a4b0-47154e907176" providerId="ADAL" clId="{0961B53D-4D9B-4B63-99B3-FEF4E8C096A1}" dt="2019-02-28T08:42:32.241" v="290" actId="6549"/>
          <ac:spMkLst>
            <pc:docMk/>
            <pc:sldMk cId="1056774956" sldId="299"/>
            <ac:spMk id="4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3.902" v="79" actId="2696"/>
        <pc:sldMkLst>
          <pc:docMk/>
          <pc:sldMk cId="1322502636" sldId="300"/>
        </pc:sldMkLst>
      </pc:sldChg>
      <pc:sldChg chg="modSp add">
        <pc:chgData name=" " userId="a6ef4cf0-9603-460e-a4b0-47154e907176" providerId="ADAL" clId="{0961B53D-4D9B-4B63-99B3-FEF4E8C096A1}" dt="2019-02-28T08:43:15.193" v="304" actId="14100"/>
        <pc:sldMkLst>
          <pc:docMk/>
          <pc:sldMk cId="3039027237" sldId="300"/>
        </pc:sldMkLst>
        <pc:spChg chg="mod">
          <ac:chgData name=" " userId="a6ef4cf0-9603-460e-a4b0-47154e907176" providerId="ADAL" clId="{0961B53D-4D9B-4B63-99B3-FEF4E8C096A1}" dt="2019-02-28T08:43:15.193" v="304" actId="14100"/>
          <ac:spMkLst>
            <pc:docMk/>
            <pc:sldMk cId="3039027237" sldId="300"/>
            <ac:spMk id="4" creationId="{00000000-0000-0000-0000-000000000000}"/>
          </ac:spMkLst>
        </pc:spChg>
      </pc:sldChg>
      <pc:sldChg chg="modSp add">
        <pc:chgData name=" " userId="a6ef4cf0-9603-460e-a4b0-47154e907176" providerId="ADAL" clId="{0961B53D-4D9B-4B63-99B3-FEF4E8C096A1}" dt="2019-03-01T11:43:07.196" v="1002" actId="20577"/>
        <pc:sldMkLst>
          <pc:docMk/>
          <pc:sldMk cId="547539118" sldId="301"/>
        </pc:sldMkLst>
        <pc:spChg chg="mod">
          <ac:chgData name=" " userId="a6ef4cf0-9603-460e-a4b0-47154e907176" providerId="ADAL" clId="{0961B53D-4D9B-4B63-99B3-FEF4E8C096A1}" dt="2019-03-01T11:43:07.196" v="1002" actId="20577"/>
          <ac:spMkLst>
            <pc:docMk/>
            <pc:sldMk cId="547539118" sldId="301"/>
            <ac:spMk id="2" creationId="{00000000-0000-0000-0000-000000000000}"/>
          </ac:spMkLst>
        </pc:spChg>
      </pc:sldChg>
      <pc:sldChg chg="del">
        <pc:chgData name=" " userId="a6ef4cf0-9603-460e-a4b0-47154e907176" providerId="ADAL" clId="{0961B53D-4D9B-4B63-99B3-FEF4E8C096A1}" dt="2019-02-28T08:40:44.782" v="83" actId="2696"/>
        <pc:sldMkLst>
          <pc:docMk/>
          <pc:sldMk cId="2643024906" sldId="301"/>
        </pc:sldMkLst>
      </pc:sldChg>
      <pc:sldChg chg="add del">
        <pc:chgData name=" " userId="a6ef4cf0-9603-460e-a4b0-47154e907176" providerId="ADAL" clId="{0961B53D-4D9B-4B63-99B3-FEF4E8C096A1}" dt="2019-02-28T08:42:48.203" v="293"/>
        <pc:sldMkLst>
          <pc:docMk/>
          <pc:sldMk cId="3775723336" sldId="301"/>
        </pc:sldMkLst>
      </pc:sldChg>
      <pc:sldChg chg="del">
        <pc:chgData name=" " userId="a6ef4cf0-9603-460e-a4b0-47154e907176" providerId="ADAL" clId="{0961B53D-4D9B-4B63-99B3-FEF4E8C096A1}" dt="2019-02-28T08:40:44.579" v="82" actId="2696"/>
        <pc:sldMkLst>
          <pc:docMk/>
          <pc:sldMk cId="2568069920" sldId="302"/>
        </pc:sldMkLst>
      </pc:sldChg>
      <pc:sldChg chg="modSp add">
        <pc:chgData name=" " userId="a6ef4cf0-9603-460e-a4b0-47154e907176" providerId="ADAL" clId="{0961B53D-4D9B-4B63-99B3-FEF4E8C096A1}" dt="2019-03-01T11:50:35.428" v="1043" actId="20577"/>
        <pc:sldMkLst>
          <pc:docMk/>
          <pc:sldMk cId="4211892715" sldId="302"/>
        </pc:sldMkLst>
        <pc:spChg chg="mod">
          <ac:chgData name=" " userId="a6ef4cf0-9603-460e-a4b0-47154e907176" providerId="ADAL" clId="{0961B53D-4D9B-4B63-99B3-FEF4E8C096A1}" dt="2019-03-01T11:50:35.428" v="1043" actId="20577"/>
          <ac:spMkLst>
            <pc:docMk/>
            <pc:sldMk cId="4211892715" sldId="302"/>
            <ac:spMk id="3" creationId="{18A200AC-549B-44D0-A3E5-3335851F0928}"/>
          </ac:spMkLst>
        </pc:spChg>
      </pc:sldChg>
      <pc:sldChg chg="del">
        <pc:chgData name=" " userId="a6ef4cf0-9603-460e-a4b0-47154e907176" providerId="ADAL" clId="{0961B53D-4D9B-4B63-99B3-FEF4E8C096A1}" dt="2019-02-28T08:40:45.141" v="85" actId="2696"/>
        <pc:sldMkLst>
          <pc:docMk/>
          <pc:sldMk cId="1340626294" sldId="303"/>
        </pc:sldMkLst>
      </pc:sldChg>
      <pc:sldChg chg="del">
        <pc:chgData name=" " userId="a6ef4cf0-9603-460e-a4b0-47154e907176" providerId="ADAL" clId="{0961B53D-4D9B-4B63-99B3-FEF4E8C096A1}" dt="2019-02-28T08:40:47.882" v="94" actId="2696"/>
        <pc:sldMkLst>
          <pc:docMk/>
          <pc:sldMk cId="4089450052" sldId="304"/>
        </pc:sldMkLst>
      </pc:sldChg>
      <pc:sldChg chg="del">
        <pc:chgData name=" " userId="a6ef4cf0-9603-460e-a4b0-47154e907176" providerId="ADAL" clId="{0961B53D-4D9B-4B63-99B3-FEF4E8C096A1}" dt="2019-02-28T08:40:48.462" v="96" actId="2696"/>
        <pc:sldMkLst>
          <pc:docMk/>
          <pc:sldMk cId="950361046" sldId="306"/>
        </pc:sldMkLst>
      </pc:sldChg>
      <pc:sldChg chg="del">
        <pc:chgData name=" " userId="a6ef4cf0-9603-460e-a4b0-47154e907176" providerId="ADAL" clId="{0961B53D-4D9B-4B63-99B3-FEF4E8C096A1}" dt="2019-02-28T08:40:44.959" v="84" actId="2696"/>
        <pc:sldMkLst>
          <pc:docMk/>
          <pc:sldMk cId="5008541" sldId="307"/>
        </pc:sldMkLst>
      </pc:sldChg>
      <pc:sldChg chg="del">
        <pc:chgData name=" " userId="a6ef4cf0-9603-460e-a4b0-47154e907176" providerId="ADAL" clId="{0961B53D-4D9B-4B63-99B3-FEF4E8C096A1}" dt="2019-02-28T08:40:48.850" v="98" actId="2696"/>
        <pc:sldMkLst>
          <pc:docMk/>
          <pc:sldMk cId="676285589" sldId="308"/>
        </pc:sldMkLst>
      </pc:sldChg>
      <pc:sldChg chg="del">
        <pc:chgData name=" " userId="a6ef4cf0-9603-460e-a4b0-47154e907176" providerId="ADAL" clId="{0961B53D-4D9B-4B63-99B3-FEF4E8C096A1}" dt="2019-02-28T08:40:43.729" v="78" actId="2696"/>
        <pc:sldMkLst>
          <pc:docMk/>
          <pc:sldMk cId="211277517" sldId="309"/>
        </pc:sldMkLst>
      </pc:sldChg>
      <pc:sldChg chg="del">
        <pc:chgData name=" " userId="a6ef4cf0-9603-460e-a4b0-47154e907176" providerId="ADAL" clId="{0961B53D-4D9B-4B63-99B3-FEF4E8C096A1}" dt="2019-02-28T08:40:48.300" v="95" actId="2696"/>
        <pc:sldMkLst>
          <pc:docMk/>
          <pc:sldMk cId="3880867606" sldId="310"/>
        </pc:sldMkLst>
      </pc:sldChg>
      <pc:sldChg chg="del">
        <pc:chgData name=" " userId="a6ef4cf0-9603-460e-a4b0-47154e907176" providerId="ADAL" clId="{0961B53D-4D9B-4B63-99B3-FEF4E8C096A1}" dt="2019-02-28T08:40:49.846" v="100" actId="2696"/>
        <pc:sldMkLst>
          <pc:docMk/>
          <pc:sldMk cId="2982081781" sldId="311"/>
        </pc:sldMkLst>
      </pc:sldChg>
      <pc:sldChg chg="del">
        <pc:chgData name=" " userId="a6ef4cf0-9603-460e-a4b0-47154e907176" providerId="ADAL" clId="{0961B53D-4D9B-4B63-99B3-FEF4E8C096A1}" dt="2019-02-28T08:40:49.366" v="99" actId="2696"/>
        <pc:sldMkLst>
          <pc:docMk/>
          <pc:sldMk cId="988394036" sldId="312"/>
        </pc:sldMkLst>
      </pc:sldChg>
      <pc:sldChg chg="del">
        <pc:chgData name=" " userId="a6ef4cf0-9603-460e-a4b0-47154e907176" providerId="ADAL" clId="{0961B53D-4D9B-4B63-99B3-FEF4E8C096A1}" dt="2019-02-28T08:40:50.869" v="101" actId="2696"/>
        <pc:sldMkLst>
          <pc:docMk/>
          <pc:sldMk cId="1366182483" sldId="313"/>
        </pc:sldMkLst>
      </pc:sldChg>
      <pc:sldChg chg="del">
        <pc:chgData name=" " userId="a6ef4cf0-9603-460e-a4b0-47154e907176" providerId="ADAL" clId="{0961B53D-4D9B-4B63-99B3-FEF4E8C096A1}" dt="2019-02-28T08:40:48.688" v="97" actId="2696"/>
        <pc:sldMkLst>
          <pc:docMk/>
          <pc:sldMk cId="2957699749" sldId="314"/>
        </pc:sldMkLst>
      </pc:sldChg>
    </pc:docChg>
  </pc:docChgLst>
  <pc:docChgLst>
    <pc:chgData name="Mavromatakis Fotis" userId="a6ef4cf0-9603-460e-a4b0-47154e907176" providerId="ADAL" clId="{E331FCED-65FC-41C2-A085-B1077377B4FE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9/10/2019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41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89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564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80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46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650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239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59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028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81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43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792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03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11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32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04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68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01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l-GR" dirty="0" smtClean="0"/>
              <a:t>ΕΝΟΤΗΤΑ 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el-GR" dirty="0" smtClean="0"/>
              <a:t>ΦΩΤΟΒΟΛΤΑΪΚΑ ΣΥΣΤΗΜΑΤΑ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500438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50" dirty="0" smtClean="0"/>
              <a:t>Διασυνδεδεμένα συστήματα με ή χωρίς αποθήκευση</a:t>
            </a:r>
            <a:endParaRPr lang="el-GR" sz="235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συσσωρευτών σε διασυνδεδεμένα συστήματα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 ενεργειακών </a:t>
            </a:r>
            <a:r>
              <a:rPr lang="el-GR" dirty="0" err="1" smtClean="0"/>
              <a:t>απαιτἠσεων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Καθορισμός επιμέρους φορτίων και χρόνου λειτουργίας</a:t>
            </a:r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28136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Καθορισμός των ενεργειακών απαιτήσεων </a:t>
            </a:r>
            <a:r>
              <a:rPr lang="en-US" dirty="0" smtClean="0"/>
              <a:t>(</a:t>
            </a:r>
            <a:r>
              <a:rPr lang="el-GR" dirty="0" smtClean="0"/>
              <a:t>π.χ.</a:t>
            </a:r>
            <a:r>
              <a:rPr lang="en-US" dirty="0" smtClean="0"/>
              <a:t> E</a:t>
            </a:r>
            <a:r>
              <a:rPr lang="en-US" baseline="-25000" dirty="0" smtClean="0"/>
              <a:t>L</a:t>
            </a:r>
            <a:r>
              <a:rPr lang="en-US" dirty="0"/>
              <a:t>= </a:t>
            </a:r>
            <a:r>
              <a:rPr lang="en-US" dirty="0" smtClean="0"/>
              <a:t>10 </a:t>
            </a:r>
            <a:r>
              <a:rPr lang="en-US" dirty="0"/>
              <a:t>kWh) </a:t>
            </a:r>
            <a:r>
              <a:rPr lang="el-GR" dirty="0" smtClean="0"/>
              <a:t>ή των φορτίων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3260C171-8BC1-45F0-BA29-D3C4BD61E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67414"/>
              </p:ext>
            </p:extLst>
          </p:nvPr>
        </p:nvGraphicFramePr>
        <p:xfrm>
          <a:off x="1691678" y="3366284"/>
          <a:ext cx="65527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886">
                  <a:extLst>
                    <a:ext uri="{9D8B030D-6E8A-4147-A177-3AD203B41FA5}">
                      <a16:colId xmlns:a16="http://schemas.microsoft.com/office/drawing/2014/main" xmlns="" val="3278050694"/>
                    </a:ext>
                  </a:extLst>
                </a:gridCol>
                <a:gridCol w="1450480">
                  <a:extLst>
                    <a:ext uri="{9D8B030D-6E8A-4147-A177-3AD203B41FA5}">
                      <a16:colId xmlns:a16="http://schemas.microsoft.com/office/drawing/2014/main" xmlns="" val="901731578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xmlns="" val="3980270435"/>
                    </a:ext>
                  </a:extLst>
                </a:gridCol>
                <a:gridCol w="163818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Φορτίο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Ισχύς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</a:t>
                      </a:r>
                      <a:r>
                        <a:rPr lang="en-US" dirty="0"/>
                        <a:t>t </a:t>
                      </a:r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ώρες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Ενέργεια</a:t>
                      </a:r>
                      <a:r>
                        <a:rPr lang="en-US" dirty="0" smtClean="0"/>
                        <a:t>(kWh)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510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Μαγείρεμα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21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Καφετέρια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21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Φωτισμός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8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96175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17008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Διαστασιολόγηση συσσωρευτών σε διασυνδεδεμένα συστήματα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41991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4577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Χωρητικότητα συσσωρευτή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1355" y="3403162"/>
                <a:ext cx="5933034" cy="928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𝑑𝑜𝑑</m:t>
                              </m:r>
                            </m:sub>
                          </m:sSub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55" y="3403162"/>
                <a:ext cx="5933034" cy="928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87624" y="17008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Διαστασιολόγηση συσσωρευτών σε διασυνδεδεμένα συστήματα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8189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ΦΒ συστοιχίας σε διασυνδεδεμένα συστήματα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420888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Μοντέλο αντιστροφέα ονομαστικής ισχύος </a:t>
            </a:r>
            <a:r>
              <a:rPr lang="en-US" dirty="0" smtClean="0"/>
              <a:t>P</a:t>
            </a:r>
            <a:r>
              <a:rPr lang="en-US" baseline="-25000" dirty="0" smtClean="0"/>
              <a:t>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Η ονομαστική ισχύς του ΦΒ συστήματος είναι</a:t>
            </a:r>
            <a:r>
              <a:rPr lang="en-US" dirty="0" smtClean="0"/>
              <a:t> P</a:t>
            </a:r>
            <a:r>
              <a:rPr lang="en-US" baseline="-25000" dirty="0"/>
              <a:t>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Η ονομαστική ισχύς </a:t>
            </a:r>
            <a:r>
              <a:rPr lang="el-GR" dirty="0" smtClean="0"/>
              <a:t>ενός ΦΒ πλαισίου είναι</a:t>
            </a:r>
            <a:r>
              <a:rPr lang="en-US" dirty="0" smtClean="0"/>
              <a:t> P</a:t>
            </a:r>
            <a:r>
              <a:rPr lang="en-US" baseline="-25000" dirty="0"/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Καθορισμός του αριθμού των πλαισίων</a:t>
            </a:r>
            <a:r>
              <a:rPr lang="en-US" dirty="0" smtClean="0"/>
              <a:t> 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26688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5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ΦΒ συστοιχίας σε διασυνδεδεμένα συστήματα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Περιοχές Τάσεων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1"/>
              <p:cNvSpPr/>
              <p:nvPr/>
            </p:nvSpPr>
            <p:spPr>
              <a:xfrm>
                <a:off x="317881" y="3704849"/>
                <a:ext cx="4392488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𝐻𝐼𝐺𝐻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1" y="3704849"/>
                <a:ext cx="4392488" cy="3815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2"/>
              <p:cNvSpPr/>
              <p:nvPr/>
            </p:nvSpPr>
            <p:spPr>
              <a:xfrm>
                <a:off x="382658" y="4255549"/>
                <a:ext cx="4262933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≥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𝐿𝑂𝑊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58" y="4255549"/>
                <a:ext cx="4262933" cy="3815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6"/>
              <p:cNvSpPr/>
              <p:nvPr/>
            </p:nvSpPr>
            <p:spPr>
              <a:xfrm>
                <a:off x="4645591" y="3730327"/>
                <a:ext cx="3137183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𝐼𝑁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𝐻𝐼𝐺𝐻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591" y="3730327"/>
                <a:ext cx="3137183" cy="3815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7"/>
              <p:cNvSpPr/>
              <p:nvPr/>
            </p:nvSpPr>
            <p:spPr>
              <a:xfrm>
                <a:off x="4590407" y="4255548"/>
                <a:ext cx="3301206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≥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𝐼𝑁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𝐿𝑂𝑊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07" y="4255548"/>
                <a:ext cx="3301206" cy="381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244393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Περιοχή ρευμάτων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1"/>
              <p:cNvSpPr/>
              <p:nvPr/>
            </p:nvSpPr>
            <p:spPr>
              <a:xfrm>
                <a:off x="317881" y="3704849"/>
                <a:ext cx="4392488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1.25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𝑠𝑐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1" y="3704849"/>
                <a:ext cx="4392488" cy="390748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5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ΦΒ συστοιχίας σε διασυνδεδεμένα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7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Τελική διαστασιολόγηση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442641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</a:t>
            </a:r>
            <a:r>
              <a:rPr lang="el-GR" dirty="0" smtClean="0"/>
              <a:t>αριθμός των </a:t>
            </a:r>
            <a:r>
              <a:rPr lang="el-GR" dirty="0"/>
              <a:t>φωτοβολταϊκών </a:t>
            </a:r>
            <a:r>
              <a:rPr lang="el-GR" dirty="0" smtClean="0"/>
              <a:t>πλαισίων σε σειρά και/ή παράλληλα καθορίζεται </a:t>
            </a:r>
            <a:r>
              <a:rPr lang="el-GR" dirty="0"/>
              <a:t>από </a:t>
            </a:r>
            <a:r>
              <a:rPr lang="el-GR" dirty="0" smtClean="0"/>
              <a:t>τις παραμέτρους </a:t>
            </a:r>
            <a:r>
              <a:rPr lang="el-GR" dirty="0" err="1"/>
              <a:t>Ns</a:t>
            </a:r>
            <a:r>
              <a:rPr lang="el-GR" dirty="0"/>
              <a:t> και </a:t>
            </a:r>
            <a:r>
              <a:rPr lang="el-GR" dirty="0" err="1" smtClean="0"/>
              <a:t>Np</a:t>
            </a:r>
            <a:r>
              <a:rPr lang="el-GR" dirty="0" smtClean="0"/>
              <a:t> που καθορίστηκαν στα προηγούμενα</a:t>
            </a:r>
            <a:endParaRPr lang="en-US" baseline="-25000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5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Διαστασιολόγηση ΦΒ συστοιχίας σε διασυνδεδεμένα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χαρακτηριστικά πλαισίων και αντιστροφέων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ΦΒ πλαίσια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30" y="2805327"/>
            <a:ext cx="7200800" cy="3461406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105677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70140"/>
            <a:ext cx="5601039" cy="4095164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χαρακτηριστικά πλαισίων και αντιστροφέων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0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ΦΒ πλαίσια. Ποιοτικά χαρακτηριστικά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10499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Απόδοση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Ανθεκτικά στο φαινόμενο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Πιστοποιήσεις και ικανοποίηση προτύπων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Εγγύηση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χαρακτηριστικά πλαισίων και αντιστροφέων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3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Στόχοι ενότητας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dirty="0" smtClean="0">
                <a:latin typeface="+mj-lt"/>
                <a:cs typeface="Arial" pitchFamily="34" charset="0"/>
              </a:rPr>
              <a:t>Στόχοι αυτής της ενότητας είναι 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να κατανοήσετε την ανάγκη </a:t>
            </a:r>
            <a:r>
              <a:rPr lang="el-GR" b="1" dirty="0"/>
              <a:t>για αποθήκευση σε φωτοβολταϊκά συστήματα </a:t>
            </a:r>
            <a:r>
              <a:rPr lang="el-GR" b="1" dirty="0" smtClean="0"/>
              <a:t>διασυνδεδεμένα </a:t>
            </a:r>
            <a:r>
              <a:rPr lang="el-GR" b="1" dirty="0"/>
              <a:t>στο δίκτυο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να κατανοήσετε </a:t>
            </a:r>
            <a:r>
              <a:rPr lang="el-GR" b="1" dirty="0" smtClean="0"/>
              <a:t>τη διαδικασία διαστασιολόγησης των συσσωρευτών σε  </a:t>
            </a:r>
            <a:r>
              <a:rPr lang="el-GR" b="1" dirty="0"/>
              <a:t>συστήματα </a:t>
            </a:r>
            <a:r>
              <a:rPr lang="el-GR" b="1" dirty="0" smtClean="0"/>
              <a:t>διασυνδεδεμένα </a:t>
            </a:r>
            <a:r>
              <a:rPr lang="el-GR" b="1" dirty="0"/>
              <a:t>στο δίκτυο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να κατανοήσετε </a:t>
            </a:r>
            <a:r>
              <a:rPr lang="el-GR" b="1" dirty="0" smtClean="0"/>
              <a:t>τη διαδικασίας </a:t>
            </a:r>
            <a:r>
              <a:rPr lang="el-GR" b="1" dirty="0"/>
              <a:t>διαστασιολόγησης </a:t>
            </a:r>
            <a:r>
              <a:rPr lang="el-GR" b="1" dirty="0" smtClean="0"/>
              <a:t>της ΦΒ συστοιχίας σε </a:t>
            </a:r>
            <a:r>
              <a:rPr lang="el-GR" b="1" dirty="0"/>
              <a:t>συστήματα </a:t>
            </a:r>
            <a:r>
              <a:rPr lang="el-GR" b="1" dirty="0" smtClean="0"/>
              <a:t>διασυνδεδεμένα </a:t>
            </a:r>
            <a:r>
              <a:rPr lang="el-GR" b="1" dirty="0"/>
              <a:t>στο δίκτυο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ν</a:t>
            </a:r>
            <a:r>
              <a:rPr lang="el-GR" b="1" dirty="0" smtClean="0"/>
              <a:t>α γνωρίζετε </a:t>
            </a:r>
            <a:r>
              <a:rPr lang="el-GR" b="1" dirty="0"/>
              <a:t>τα κύρια χαρακτηριστικά των φωτοβολταϊκών </a:t>
            </a:r>
            <a:r>
              <a:rPr lang="el-GR" b="1" dirty="0" smtClean="0"/>
              <a:t>πλαισίων και </a:t>
            </a:r>
            <a:r>
              <a:rPr lang="el-GR" b="1" dirty="0"/>
              <a:t>των μετατροπέων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ν</a:t>
            </a:r>
            <a:r>
              <a:rPr lang="el-GR" b="1" dirty="0" smtClean="0"/>
              <a:t>α διαμορφώνετε </a:t>
            </a:r>
            <a:r>
              <a:rPr lang="el-GR" b="1" dirty="0"/>
              <a:t>ένα </a:t>
            </a:r>
            <a:r>
              <a:rPr lang="el-GR" b="1" dirty="0" smtClean="0"/>
              <a:t>διασυνδεδεμένο ΦΒ σύστημα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57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Αντιστροφείς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9022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Ονομαστική Ισχύς </a:t>
            </a:r>
            <a:r>
              <a:rPr lang="en-US" dirty="0" smtClean="0"/>
              <a:t>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Ονομαστική </a:t>
            </a:r>
            <a:r>
              <a:rPr lang="el-GR" dirty="0" smtClean="0"/>
              <a:t>τάση εισόδου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Περιοχή τάσεων λειτουργίας στο σημείο Μεγίστης Ισχύος (ΣΜΙ)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Μέγιστη τάση εισόδου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Μέγιστο ρεύμα εισόδου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Πλήθος διαφορετικών συσκευών εύρεσης ΣΜΙ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Μέγιστη απόδοση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Ευρωπαϊκή απόδοση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Τοπολογία Αντιστροφέα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Πιστοποιητικά και συμμόρφωση με τα πρότυπα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Συστήματα </a:t>
            </a:r>
            <a:r>
              <a:rPr lang="el-GR" dirty="0" err="1" smtClean="0"/>
              <a:t>Διεπαφής</a:t>
            </a:r>
            <a:r>
              <a:rPr lang="el-GR" dirty="0" smtClean="0"/>
              <a:t> με το χρήστη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Εγγύηση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Βασικά χαρακτηριστικά πλαισίων και αντιστροφέων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38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Διαμόρφωση διασυνδεδεμένων ΦΒ συστημάτων με </a:t>
            </a:r>
            <a:r>
              <a:rPr lang="el-GR" dirty="0"/>
              <a:t>ή χωρίς </a:t>
            </a:r>
            <a:r>
              <a:rPr lang="el-GR" dirty="0" smtClean="0"/>
              <a:t>αποθήκευση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564904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Φωτοβολταϊκά πλαίσια: </a:t>
            </a:r>
            <a:r>
              <a:rPr lang="el-GR" dirty="0"/>
              <a:t>Αριθμός </a:t>
            </a:r>
            <a:r>
              <a:rPr lang="el-GR" dirty="0" smtClean="0"/>
              <a:t>πλαισίων σε </a:t>
            </a:r>
            <a:r>
              <a:rPr lang="el-GR" dirty="0"/>
              <a:t>σειρά </a:t>
            </a:r>
            <a:r>
              <a:rPr lang="el-GR" dirty="0" smtClean="0"/>
              <a:t>και/ή παράλληλα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Φωτοβολταϊκά πλαίσια </a:t>
            </a:r>
            <a:r>
              <a:rPr lang="el-GR" dirty="0" smtClean="0"/>
              <a:t>: </a:t>
            </a:r>
            <a:r>
              <a:rPr lang="el-GR" dirty="0"/>
              <a:t>Προσανατολισμός και γωνία κλίσης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Φωτοβολταϊκά πλαίσια </a:t>
            </a:r>
            <a:r>
              <a:rPr lang="el-GR" dirty="0" smtClean="0"/>
              <a:t>: στήριξη σε επίπεδα γήπεδα, οροφές, κεκλιμένες οροφές, αποστάσεις μεταξύ </a:t>
            </a:r>
            <a:r>
              <a:rPr lang="el-GR" dirty="0"/>
              <a:t>των σειρών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Αντιστροφέας: </a:t>
            </a:r>
            <a:r>
              <a:rPr lang="el-GR" dirty="0"/>
              <a:t>Ρύθμιση διαφόρων παραμέτρων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Συσσωρευτές: τύπος, </a:t>
            </a:r>
            <a:r>
              <a:rPr lang="el-GR" dirty="0"/>
              <a:t>χωρητικότητα, </a:t>
            </a:r>
            <a:r>
              <a:rPr lang="el-GR" dirty="0" smtClean="0"/>
              <a:t>βάθος εκφόρτισης</a:t>
            </a:r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303902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  <a:cs typeface="Arial" pitchFamily="34" charset="0"/>
              </a:rPr>
              <a:t>Τώρα ολοκληρώσατε την ενότητα 2.1 "Διασυνδεδεμένα συστήματα με ή χωρίς </a:t>
            </a:r>
            <a:r>
              <a:rPr lang="el-GR" dirty="0" smtClean="0">
                <a:latin typeface="+mj-lt"/>
                <a:cs typeface="Arial" pitchFamily="34" charset="0"/>
              </a:rPr>
              <a:t>αποθήκευση" </a:t>
            </a:r>
            <a:r>
              <a:rPr lang="el-GR" dirty="0">
                <a:latin typeface="+mj-lt"/>
                <a:cs typeface="Arial" pitchFamily="34" charset="0"/>
              </a:rPr>
              <a:t>και </a:t>
            </a:r>
            <a:r>
              <a:rPr lang="el-GR" dirty="0" smtClean="0">
                <a:latin typeface="+mj-lt"/>
                <a:cs typeface="Arial" pitchFamily="34" charset="0"/>
              </a:rPr>
              <a:t>είσαστε </a:t>
            </a:r>
            <a:r>
              <a:rPr lang="el-GR" dirty="0">
                <a:latin typeface="+mj-lt"/>
                <a:cs typeface="Arial" pitchFamily="34" charset="0"/>
              </a:rPr>
              <a:t>σε </a:t>
            </a:r>
            <a:r>
              <a:rPr lang="el-GR" dirty="0" smtClean="0">
                <a:latin typeface="+mj-lt"/>
                <a:cs typeface="Arial" pitchFamily="34" charset="0"/>
              </a:rPr>
              <a:t>θέση να: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κατανοείτε </a:t>
            </a:r>
            <a:r>
              <a:rPr lang="el-GR" b="1" dirty="0"/>
              <a:t>την ανάγκη για αποθήκευση σε φωτοβολταϊκά συστήματα διασυνδεδεμένα στο δίκτυο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κατανοείτε τη διαδικασία διαστασιολόγησης των συσσωρευτών σε  συστήματα διασυνδεδεμένα στο δίκτυο</a:t>
            </a:r>
          </a:p>
          <a:p>
            <a:pPr lvl="1">
              <a:buFont typeface="+mj-lt"/>
              <a:buAutoNum type="arabicPeriod"/>
            </a:pPr>
            <a:r>
              <a:rPr lang="el-GR" b="1" dirty="0"/>
              <a:t>κατανοείτε τη διαδικασία διαστασιολόγησης της ΦΒ συστοιχίας σε συστήματα διασυνδεδεμένα στο δίκτυο</a:t>
            </a:r>
          </a:p>
          <a:p>
            <a:pPr lvl="1">
              <a:buFont typeface="+mj-lt"/>
              <a:buAutoNum type="arabicPeriod"/>
            </a:pPr>
            <a:r>
              <a:rPr lang="el-GR" b="1" dirty="0" smtClean="0"/>
              <a:t>γνωρίζετε </a:t>
            </a:r>
            <a:r>
              <a:rPr lang="el-GR" b="1" dirty="0"/>
              <a:t>τα κύρια χαρακτηριστικά των φωτοβολταϊκών πλαισίων και των μετατροπέων</a:t>
            </a:r>
          </a:p>
          <a:p>
            <a:pPr lvl="1">
              <a:buFont typeface="+mj-lt"/>
              <a:buAutoNum type="arabicPeriod"/>
            </a:pPr>
            <a:r>
              <a:rPr lang="el-GR" b="1" smtClean="0"/>
              <a:t>διαμορφώνετε </a:t>
            </a:r>
            <a:r>
              <a:rPr lang="el-GR" b="1" dirty="0"/>
              <a:t>ένα διασυνδεδεμένο ΦΒ σύστημα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l-GR" b="1" dirty="0"/>
              <a:t>Στόχοι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280749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2708920"/>
            <a:ext cx="5400600" cy="792088"/>
          </a:xfrm>
        </p:spPr>
        <p:txBody>
          <a:bodyPr/>
          <a:lstStyle/>
          <a:p>
            <a:pPr algn="l"/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Αποθήκευση </a:t>
            </a:r>
            <a:r>
              <a:rPr lang="el-GR" dirty="0" smtClean="0"/>
              <a:t>σε διασυνδεδεμένα συστήματα με το κεντρικό δίκτυο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67" y="2996952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Υποστήριξη και ενίσχυση της </a:t>
            </a:r>
            <a:r>
              <a:rPr lang="el-GR" dirty="0" err="1" smtClean="0"/>
              <a:t>ιδιοκατανάλωσης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Αύξηση του επιπέδου </a:t>
            </a:r>
            <a:r>
              <a:rPr lang="el-GR" dirty="0"/>
              <a:t>ενεργειακής ασφάλειας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Ένα σύστημα αποθήκευσης </a:t>
            </a:r>
            <a:r>
              <a:rPr lang="el-GR" dirty="0" smtClean="0"/>
              <a:t>ενέργειας μπορεί </a:t>
            </a:r>
            <a:r>
              <a:rPr lang="el-GR" dirty="0"/>
              <a:t>να λειτουργήσει </a:t>
            </a:r>
            <a:r>
              <a:rPr lang="el-GR" dirty="0" smtClean="0"/>
              <a:t>και ως σύστημα εφεδρείας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Παροχή Ισχύος σε DC φορτία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Παροχή ισχύος σε κρίσιμα </a:t>
            </a:r>
            <a:r>
              <a:rPr lang="el-GR" dirty="0"/>
              <a:t>φορτία </a:t>
            </a:r>
            <a:r>
              <a:rPr lang="el-GR" dirty="0" smtClean="0"/>
              <a:t>(</a:t>
            </a:r>
            <a:r>
              <a:rPr lang="el-GR" dirty="0"/>
              <a:t>DC ή 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Αποθήκευση σε διασυνδεδεμένα συστήματα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ένα διασυνδεδεμένο ΦΒ σύστημα με αποθήκευση σε συσσωρευτές απαιτούνται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Φορτία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Σύνδεση με το κεντρικό δίκτυο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ΦΒ πλαίσια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Συσσωρευτές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Ελεγκτής φόρτισης των συσσωρευτών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/>
              <a:t>Αντιστροφέας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15056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0034" y="1500174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Υπάρχουν δύο κύριοι τρόποι ενσωμάτωσης </a:t>
            </a:r>
            <a:r>
              <a:rPr lang="el-GR" dirty="0" smtClean="0"/>
              <a:t>συσσωρευτών </a:t>
            </a:r>
            <a:r>
              <a:rPr lang="el-GR" dirty="0"/>
              <a:t>σε ένα </a:t>
            </a:r>
            <a:r>
              <a:rPr lang="el-GR" dirty="0" smtClean="0"/>
              <a:t>ΦΒ σύστημα </a:t>
            </a:r>
            <a:r>
              <a:rPr lang="el-GR" dirty="0"/>
              <a:t>που </a:t>
            </a:r>
            <a:r>
              <a:rPr lang="el-GR" dirty="0" smtClean="0"/>
              <a:t>διασυνδέεται </a:t>
            </a:r>
            <a:r>
              <a:rPr lang="el-GR" dirty="0"/>
              <a:t>με το </a:t>
            </a:r>
            <a:r>
              <a:rPr lang="el-GR" dirty="0" smtClean="0"/>
              <a:t>κεντρικό δίκτυο</a:t>
            </a:r>
            <a:r>
              <a:rPr lang="el-GR" dirty="0"/>
              <a:t>: </a:t>
            </a:r>
            <a:r>
              <a:rPr lang="el-GR" dirty="0" smtClean="0"/>
              <a:t>με </a:t>
            </a:r>
            <a:r>
              <a:rPr lang="el-GR" dirty="0"/>
              <a:t>την πλευρά DC </a:t>
            </a:r>
            <a:r>
              <a:rPr lang="el-GR" dirty="0" smtClean="0"/>
              <a:t>ή με </a:t>
            </a:r>
            <a:r>
              <a:rPr lang="el-GR" dirty="0"/>
              <a:t>την πλευρά AC.</a:t>
            </a:r>
            <a:endParaRPr lang="en-US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Σε </a:t>
            </a:r>
            <a:r>
              <a:rPr lang="el-GR" dirty="0"/>
              <a:t>σύνδεση </a:t>
            </a:r>
            <a:r>
              <a:rPr lang="el-GR" dirty="0" smtClean="0"/>
              <a:t>με την πλευρά </a:t>
            </a:r>
            <a:r>
              <a:rPr lang="en-US" dirty="0" smtClean="0"/>
              <a:t>AC</a:t>
            </a:r>
            <a:r>
              <a:rPr lang="el-GR" dirty="0" smtClean="0"/>
              <a:t>, </a:t>
            </a:r>
            <a:r>
              <a:rPr lang="el-GR" dirty="0"/>
              <a:t>ένας μετατροπέας μετατρέπει απευθείας </a:t>
            </a:r>
            <a:r>
              <a:rPr lang="el-GR" dirty="0" smtClean="0"/>
              <a:t>το DC </a:t>
            </a:r>
            <a:r>
              <a:rPr lang="el-GR" dirty="0"/>
              <a:t>σε AC και το σύστημα και </a:t>
            </a:r>
            <a:r>
              <a:rPr lang="el-GR" dirty="0" smtClean="0"/>
              <a:t>ο συσσωρευτής μοιράζονται </a:t>
            </a:r>
            <a:r>
              <a:rPr lang="el-GR" dirty="0"/>
              <a:t>μία μόνο διασύνδεση </a:t>
            </a:r>
            <a:r>
              <a:rPr lang="el-GR" dirty="0" smtClean="0"/>
              <a:t>ή διαθέτουν </a:t>
            </a:r>
            <a:r>
              <a:rPr lang="el-GR" dirty="0"/>
              <a:t>δύο ξεχωριστά σημεία </a:t>
            </a:r>
            <a:r>
              <a:rPr lang="el-GR" dirty="0" smtClean="0"/>
              <a:t>διασύνδεσης.</a:t>
            </a:r>
            <a:r>
              <a:rPr lang="el-GR" dirty="0"/>
              <a:t> </a:t>
            </a:r>
            <a:r>
              <a:rPr lang="el-GR" dirty="0" smtClean="0"/>
              <a:t>Τα </a:t>
            </a:r>
            <a:r>
              <a:rPr lang="el-GR" dirty="0"/>
              <a:t>συζευγμένα συστήματα </a:t>
            </a:r>
            <a:r>
              <a:rPr lang="en-US" dirty="0" smtClean="0"/>
              <a:t>AC</a:t>
            </a:r>
            <a:r>
              <a:rPr lang="el-GR" dirty="0" smtClean="0"/>
              <a:t> </a:t>
            </a:r>
            <a:r>
              <a:rPr lang="el-GR" dirty="0"/>
              <a:t>εγκαθίστανται συνήθως ως </a:t>
            </a:r>
            <a:r>
              <a:rPr lang="el-GR" dirty="0" smtClean="0"/>
              <a:t>προσθήκη σε υφιστάμενο σύστημα</a:t>
            </a:r>
            <a:r>
              <a:rPr lang="el-GR" dirty="0"/>
              <a:t>. Σε αυτές τις περιπτώσεις, είναι σημαντικό για τον εγκαταστάτη να διασφαλίσει ότι ο </a:t>
            </a:r>
            <a:r>
              <a:rPr lang="el-GR" dirty="0" smtClean="0"/>
              <a:t>υφιστάμενος ΦΒ μετατροπέας </a:t>
            </a:r>
            <a:r>
              <a:rPr lang="el-GR" dirty="0"/>
              <a:t>είναι συμβατός με το νέο εξοπλισμό που εγκαθίσταται. Ομοίως, πρέπει να ελεγχθεί ο νέος εναλλασσόμενος </a:t>
            </a:r>
            <a:r>
              <a:rPr lang="el-GR" dirty="0" smtClean="0"/>
              <a:t>μετατροπέας/φορτιστής </a:t>
            </a:r>
            <a:r>
              <a:rPr lang="el-GR" dirty="0"/>
              <a:t>εναλλασσόμενου ρεύματος για να εξασφαλιστεί η συμβατότητα με τον υπάρχοντα φωτοβολταϊκό μετατροπέα</a:t>
            </a:r>
            <a:r>
              <a:rPr lang="el-GR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l-GR" dirty="0"/>
              <a:t>Στην </a:t>
            </a:r>
            <a:r>
              <a:rPr lang="el-GR" dirty="0" smtClean="0"/>
              <a:t>συστήματα με DC σύζευξη, ο συσσωρευτής και </a:t>
            </a:r>
            <a:r>
              <a:rPr lang="el-GR" dirty="0"/>
              <a:t>το σύστημα μοιράζονται μια διασύνδεση, η οποία δεν είναι προαιρετική σε αντίθεση με την </a:t>
            </a:r>
            <a:r>
              <a:rPr lang="el-GR" dirty="0" smtClean="0"/>
              <a:t>περίπτωση σύζευξης AC</a:t>
            </a:r>
            <a:r>
              <a:rPr lang="en-US" dirty="0" smtClean="0"/>
              <a:t>.  </a:t>
            </a:r>
            <a:endParaRPr lang="el-GR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28770"/>
            <a:ext cx="5859701" cy="47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64305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Σύστημα αποθήκευσης στην </a:t>
            </a:r>
            <a:r>
              <a:rPr lang="en-US" dirty="0" smtClean="0"/>
              <a:t>DC </a:t>
            </a:r>
            <a:r>
              <a:rPr lang="el-GR" dirty="0" smtClean="0"/>
              <a:t>πλευρά</a:t>
            </a:r>
            <a:endParaRPr lang="en-US" dirty="0"/>
          </a:p>
        </p:txBody>
      </p:sp>
      <p:pic>
        <p:nvPicPr>
          <p:cNvPr id="49154" name="Picture 2" descr="http://www.windandsun.co.uk/media/727937/DC-Coupled-Solar-PV-Battery-Storage-System-Schemat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8929718" cy="3232559"/>
          </a:xfrm>
          <a:prstGeom prst="rect">
            <a:avLst/>
          </a:prstGeom>
          <a:noFill/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5716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Σύστημα αποθήκευσης στην </a:t>
            </a:r>
            <a:r>
              <a:rPr lang="en-US" dirty="0" smtClean="0"/>
              <a:t>AC </a:t>
            </a:r>
            <a:r>
              <a:rPr lang="el-GR" dirty="0"/>
              <a:t>πλευρά</a:t>
            </a:r>
            <a:endParaRPr lang="en-US" dirty="0"/>
          </a:p>
        </p:txBody>
      </p:sp>
      <p:pic>
        <p:nvPicPr>
          <p:cNvPr id="33796" name="Picture 4" descr="http://www.windandsun.co.uk/media/727939/AC-Coupled-Solar-PV-Battery-Storage-System-Schematic-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70" y="2071678"/>
            <a:ext cx="7667644" cy="3948837"/>
          </a:xfrm>
          <a:prstGeom prst="rect">
            <a:avLst/>
          </a:prstGeom>
          <a:noFill/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6532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5716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Σύστημα αποθήκευσης στην </a:t>
            </a:r>
            <a:r>
              <a:rPr lang="en-US" dirty="0" smtClean="0"/>
              <a:t>AC </a:t>
            </a:r>
            <a:r>
              <a:rPr lang="el-GR" dirty="0" smtClean="0"/>
              <a:t>πλευρά</a:t>
            </a:r>
            <a:r>
              <a:rPr lang="en-US" dirty="0" smtClean="0"/>
              <a:t> </a:t>
            </a:r>
            <a:r>
              <a:rPr lang="el-GR" dirty="0" smtClean="0"/>
              <a:t>με εφεδρεία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1746" name="Picture 2" descr="http://www.windandsun.co.uk/media/727940/AC-Coupled-Solar-PV-Battery-Storage-System-with-Back-Up-Schemat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8215370" cy="4230916"/>
          </a:xfrm>
          <a:prstGeom prst="rect">
            <a:avLst/>
          </a:prstGeom>
          <a:noFill/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Φωτοβολταϊκά Συστήματα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Διασυνδεδεμένα </a:t>
            </a:r>
            <a:r>
              <a:rPr lang="el-GR" dirty="0"/>
              <a:t>συστήματα με ή χωρίς αποθήκευση</a:t>
            </a:r>
          </a:p>
        </p:txBody>
      </p:sp>
    </p:spTree>
    <p:extLst>
      <p:ext uri="{BB962C8B-B14F-4D97-AF65-F5344CB8AC3E}">
        <p14:creationId xmlns:p14="http://schemas.microsoft.com/office/powerpoint/2010/main" val="230659359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727</Words>
  <Application>Microsoft Office PowerPoint</Application>
  <PresentationFormat>Προβολή στην οθόνη (4:3)</PresentationFormat>
  <Paragraphs>157</Paragraphs>
  <Slides>23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2_Office Theme</vt:lpstr>
      <vt:lpstr>ΕΝΟΤΗΤΑ 2: ΦΩΤΟΒΟΛΤΑΪΚΑ ΣΥΣΤΗΜΑΤΑ</vt:lpstr>
      <vt:lpstr>Στόχοι ενότητας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Φωτοβολταϊκά Συστήματα Διασυνδεδεμένα συστήματα με ή χωρίς αποθήκευση</vt:lpstr>
      <vt:lpstr>Στόχοι ενότητας</vt:lpstr>
      <vt:lpstr>Ευχαριστώ για την προσοχή σας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Maria Zisiadou</cp:lastModifiedBy>
  <cp:revision>155</cp:revision>
  <dcterms:created xsi:type="dcterms:W3CDTF">2017-12-11T10:59:29Z</dcterms:created>
  <dcterms:modified xsi:type="dcterms:W3CDTF">2019-10-09T14:03:41Z</dcterms:modified>
</cp:coreProperties>
</file>