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322" r:id="rId3"/>
    <p:sldId id="296" r:id="rId4"/>
    <p:sldId id="305" r:id="rId5"/>
    <p:sldId id="324" r:id="rId6"/>
    <p:sldId id="307" r:id="rId7"/>
    <p:sldId id="319" r:id="rId8"/>
    <p:sldId id="321" r:id="rId9"/>
    <p:sldId id="308" r:id="rId10"/>
    <p:sldId id="309" r:id="rId11"/>
    <p:sldId id="297" r:id="rId12"/>
    <p:sldId id="298" r:id="rId13"/>
    <p:sldId id="316" r:id="rId14"/>
    <p:sldId id="310" r:id="rId15"/>
    <p:sldId id="314" r:id="rId16"/>
    <p:sldId id="315" r:id="rId17"/>
    <p:sldId id="317" r:id="rId18"/>
    <p:sldId id="299" r:id="rId19"/>
    <p:sldId id="311" r:id="rId20"/>
    <p:sldId id="312" r:id="rId21"/>
    <p:sldId id="313" r:id="rId22"/>
    <p:sldId id="300" r:id="rId23"/>
    <p:sldId id="323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1B53D-4D9B-4B63-99B3-FEF4E8C096A1}" v="22" dt="2019-03-01T11:50:10.43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55541574-7597-4AFF-9B56-DEA7C40AC2F3}"/>
  </pc:docChgLst>
  <pc:docChgLst>
    <pc:chgData name=" " userId="a6ef4cf0-9603-460e-a4b0-47154e907176" providerId="ADAL" clId="{0961B53D-4D9B-4B63-99B3-FEF4E8C096A1}"/>
    <pc:docChg chg="custSel addSld delSld modSld">
      <pc:chgData name=" " userId="a6ef4cf0-9603-460e-a4b0-47154e907176" providerId="ADAL" clId="{0961B53D-4D9B-4B63-99B3-FEF4E8C096A1}" dt="2019-03-01T11:50:35.428" v="1043" actId="20577"/>
      <pc:docMkLst>
        <pc:docMk/>
      </pc:docMkLst>
      <pc:sldChg chg="modSp">
        <pc:chgData name=" " userId="a6ef4cf0-9603-460e-a4b0-47154e907176" providerId="ADAL" clId="{0961B53D-4D9B-4B63-99B3-FEF4E8C096A1}" dt="2019-02-28T08:40:17.230" v="35" actId="6549"/>
        <pc:sldMkLst>
          <pc:docMk/>
          <pc:sldMk cId="72179669" sldId="256"/>
        </pc:sldMkLst>
        <pc:spChg chg="mod">
          <ac:chgData name=" " userId="a6ef4cf0-9603-460e-a4b0-47154e907176" providerId="ADAL" clId="{0961B53D-4D9B-4B63-99B3-FEF4E8C096A1}" dt="2019-02-28T08:40:17.230" v="35" actId="6549"/>
          <ac:spMkLst>
            <pc:docMk/>
            <pc:sldMk cId="72179669" sldId="256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2.784" v="74" actId="2696"/>
        <pc:sldMkLst>
          <pc:docMk/>
          <pc:sldMk cId="2651264214" sldId="257"/>
        </pc:sldMkLst>
      </pc:sldChg>
      <pc:sldChg chg="del">
        <pc:chgData name=" " userId="a6ef4cf0-9603-460e-a4b0-47154e907176" providerId="ADAL" clId="{0961B53D-4D9B-4B63-99B3-FEF4E8C096A1}" dt="2019-02-28T08:40:43.170" v="75" actId="2696"/>
        <pc:sldMkLst>
          <pc:docMk/>
          <pc:sldMk cId="388297885" sldId="279"/>
        </pc:sldMkLst>
      </pc:sldChg>
      <pc:sldChg chg="del">
        <pc:chgData name=" " userId="a6ef4cf0-9603-460e-a4b0-47154e907176" providerId="ADAL" clId="{0961B53D-4D9B-4B63-99B3-FEF4E8C096A1}" dt="2019-02-28T08:40:43.573" v="77" actId="2696"/>
        <pc:sldMkLst>
          <pc:docMk/>
          <pc:sldMk cId="3089894899" sldId="280"/>
        </pc:sldMkLst>
      </pc:sldChg>
      <pc:sldChg chg="del">
        <pc:chgData name=" " userId="a6ef4cf0-9603-460e-a4b0-47154e907176" providerId="ADAL" clId="{0961B53D-4D9B-4B63-99B3-FEF4E8C096A1}" dt="2019-02-28T08:40:47.056" v="92" actId="2696"/>
        <pc:sldMkLst>
          <pc:docMk/>
          <pc:sldMk cId="3076342051" sldId="287"/>
        </pc:sldMkLst>
      </pc:sldChg>
      <pc:sldChg chg="del">
        <pc:chgData name=" " userId="a6ef4cf0-9603-460e-a4b0-47154e907176" providerId="ADAL" clId="{0961B53D-4D9B-4B63-99B3-FEF4E8C096A1}" dt="2019-02-28T08:40:43.385" v="76" actId="2696"/>
        <pc:sldMkLst>
          <pc:docMk/>
          <pc:sldMk cId="524328270" sldId="288"/>
        </pc:sldMkLst>
      </pc:sldChg>
      <pc:sldChg chg="del">
        <pc:chgData name=" " userId="a6ef4cf0-9603-460e-a4b0-47154e907176" providerId="ADAL" clId="{0961B53D-4D9B-4B63-99B3-FEF4E8C096A1}" dt="2019-02-28T08:40:46.293" v="89" actId="2696"/>
        <pc:sldMkLst>
          <pc:docMk/>
          <pc:sldMk cId="2947602450" sldId="289"/>
        </pc:sldMkLst>
      </pc:sldChg>
      <pc:sldChg chg="del">
        <pc:chgData name=" " userId="a6ef4cf0-9603-460e-a4b0-47154e907176" providerId="ADAL" clId="{0961B53D-4D9B-4B63-99B3-FEF4E8C096A1}" dt="2019-02-28T08:40:44.311" v="81" actId="2696"/>
        <pc:sldMkLst>
          <pc:docMk/>
          <pc:sldMk cId="3980139769" sldId="290"/>
        </pc:sldMkLst>
      </pc:sldChg>
      <pc:sldChg chg="del">
        <pc:chgData name=" " userId="a6ef4cf0-9603-460e-a4b0-47154e907176" providerId="ADAL" clId="{0961B53D-4D9B-4B63-99B3-FEF4E8C096A1}" dt="2019-02-28T08:40:45.313" v="86" actId="2696"/>
        <pc:sldMkLst>
          <pc:docMk/>
          <pc:sldMk cId="1697172126" sldId="291"/>
        </pc:sldMkLst>
      </pc:sldChg>
      <pc:sldChg chg="del">
        <pc:chgData name=" " userId="a6ef4cf0-9603-460e-a4b0-47154e907176" providerId="ADAL" clId="{0961B53D-4D9B-4B63-99B3-FEF4E8C096A1}" dt="2019-02-28T08:40:44.094" v="80" actId="2696"/>
        <pc:sldMkLst>
          <pc:docMk/>
          <pc:sldMk cId="2090748702" sldId="292"/>
        </pc:sldMkLst>
      </pc:sldChg>
      <pc:sldChg chg="del">
        <pc:chgData name=" " userId="a6ef4cf0-9603-460e-a4b0-47154e907176" providerId="ADAL" clId="{0961B53D-4D9B-4B63-99B3-FEF4E8C096A1}" dt="2019-02-28T08:40:45.505" v="87" actId="2696"/>
        <pc:sldMkLst>
          <pc:docMk/>
          <pc:sldMk cId="2102120510" sldId="293"/>
        </pc:sldMkLst>
      </pc:sldChg>
      <pc:sldChg chg="del">
        <pc:chgData name=" " userId="a6ef4cf0-9603-460e-a4b0-47154e907176" providerId="ADAL" clId="{0961B53D-4D9B-4B63-99B3-FEF4E8C096A1}" dt="2019-02-28T08:40:45.934" v="88" actId="2696"/>
        <pc:sldMkLst>
          <pc:docMk/>
          <pc:sldMk cId="2759011756" sldId="294"/>
        </pc:sldMkLst>
      </pc:sldChg>
      <pc:sldChg chg="del">
        <pc:chgData name=" " userId="a6ef4cf0-9603-460e-a4b0-47154e907176" providerId="ADAL" clId="{0961B53D-4D9B-4B63-99B3-FEF4E8C096A1}" dt="2019-02-28T08:40:46.564" v="90" actId="2696"/>
        <pc:sldMkLst>
          <pc:docMk/>
          <pc:sldMk cId="2548948190" sldId="295"/>
        </pc:sldMkLst>
      </pc:sldChg>
      <pc:sldChg chg="addSp delSp modSp">
        <pc:chgData name=" " userId="a6ef4cf0-9603-460e-a4b0-47154e907176" providerId="ADAL" clId="{0961B53D-4D9B-4B63-99B3-FEF4E8C096A1}" dt="2019-03-01T11:48:25.724" v="1008" actId="1076"/>
        <pc:sldMkLst>
          <pc:docMk/>
          <pc:sldMk cId="3284759155" sldId="296"/>
        </pc:sldMkLst>
        <pc:spChg chg="mod">
          <ac:chgData name=" " userId="a6ef4cf0-9603-460e-a4b0-47154e907176" providerId="ADAL" clId="{0961B53D-4D9B-4B63-99B3-FEF4E8C096A1}" dt="2019-02-28T09:05:36.275" v="961" actId="5793"/>
          <ac:spMkLst>
            <pc:docMk/>
            <pc:sldMk cId="3284759155" sldId="296"/>
            <ac:spMk id="2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41:23.433" v="169" actId="20577"/>
          <ac:spMkLst>
            <pc:docMk/>
            <pc:sldMk cId="3284759155" sldId="296"/>
            <ac:spMk id="4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10:05:55.705" v="989" actId="20577"/>
          <ac:spMkLst>
            <pc:docMk/>
            <pc:sldMk cId="3284759155" sldId="296"/>
            <ac:spMk id="5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40:36.036" v="72" actId="6549"/>
          <ac:spMkLst>
            <pc:docMk/>
            <pc:sldMk cId="3284759155" sldId="296"/>
            <ac:spMk id="8" creationId="{00000000-0000-0000-0000-000000000000}"/>
          </ac:spMkLst>
        </pc:spChg>
        <pc:graphicFrameChg chg="del">
          <ac:chgData name=" " userId="a6ef4cf0-9603-460e-a4b0-47154e907176" providerId="ADAL" clId="{0961B53D-4D9B-4B63-99B3-FEF4E8C096A1}" dt="2019-02-28T08:54:57.200" v="317" actId="478"/>
          <ac:graphicFrameMkLst>
            <pc:docMk/>
            <pc:sldMk cId="3284759155" sldId="296"/>
            <ac:graphicFrameMk id="3" creationId="{3260C171-8BC1-45F0-BA29-D3C4BD61ECC2}"/>
          </ac:graphicFrameMkLst>
        </pc:graphicFrameChg>
        <pc:picChg chg="add mod">
          <ac:chgData name=" " userId="a6ef4cf0-9603-460e-a4b0-47154e907176" providerId="ADAL" clId="{0961B53D-4D9B-4B63-99B3-FEF4E8C096A1}" dt="2019-03-01T11:48:23.910" v="1007" actId="1076"/>
          <ac:picMkLst>
            <pc:docMk/>
            <pc:sldMk cId="3284759155" sldId="296"/>
            <ac:picMk id="6" creationId="{2B9BEA0A-F1FA-4752-9CDE-793A37781B70}"/>
          </ac:picMkLst>
        </pc:picChg>
        <pc:picChg chg="add mod">
          <ac:chgData name=" " userId="a6ef4cf0-9603-460e-a4b0-47154e907176" providerId="ADAL" clId="{0961B53D-4D9B-4B63-99B3-FEF4E8C096A1}" dt="2019-03-01T11:48:25.724" v="1008" actId="1076"/>
          <ac:picMkLst>
            <pc:docMk/>
            <pc:sldMk cId="3284759155" sldId="296"/>
            <ac:picMk id="1026" creationId="{C2484981-0FFB-4833-857B-87AD14DE9833}"/>
          </ac:picMkLst>
        </pc:picChg>
      </pc:sldChg>
      <pc:sldChg chg="del">
        <pc:chgData name=" " userId="a6ef4cf0-9603-460e-a4b0-47154e907176" providerId="ADAL" clId="{0961B53D-4D9B-4B63-99B3-FEF4E8C096A1}" dt="2019-02-28T08:40:42.289" v="73" actId="2696"/>
        <pc:sldMkLst>
          <pc:docMk/>
          <pc:sldMk cId="1037740020" sldId="297"/>
        </pc:sldMkLst>
      </pc:sldChg>
      <pc:sldChg chg="delSp modSp add">
        <pc:chgData name=" " userId="a6ef4cf0-9603-460e-a4b0-47154e907176" providerId="ADAL" clId="{0961B53D-4D9B-4B63-99B3-FEF4E8C096A1}" dt="2019-02-28T08:54:31.959" v="315" actId="20577"/>
        <pc:sldMkLst>
          <pc:docMk/>
          <pc:sldMk cId="2813671828" sldId="297"/>
        </pc:sldMkLst>
        <pc:spChg chg="mod">
          <ac:chgData name=" " userId="a6ef4cf0-9603-460e-a4b0-47154e907176" providerId="ADAL" clId="{0961B53D-4D9B-4B63-99B3-FEF4E8C096A1}" dt="2019-02-28T08:41:45.427" v="183" actId="6549"/>
          <ac:spMkLst>
            <pc:docMk/>
            <pc:sldMk cId="2813671828" sldId="297"/>
            <ac:spMk id="4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54:31.959" v="315" actId="20577"/>
          <ac:spMkLst>
            <pc:docMk/>
            <pc:sldMk cId="2813671828" sldId="297"/>
            <ac:spMk id="5" creationId="{00000000-0000-0000-0000-000000000000}"/>
          </ac:spMkLst>
        </pc:spChg>
        <pc:graphicFrameChg chg="del">
          <ac:chgData name=" " userId="a6ef4cf0-9603-460e-a4b0-47154e907176" providerId="ADAL" clId="{0961B53D-4D9B-4B63-99B3-FEF4E8C096A1}" dt="2019-02-28T08:43:54.885" v="305" actId="478"/>
          <ac:graphicFrameMkLst>
            <pc:docMk/>
            <pc:sldMk cId="2813671828" sldId="297"/>
            <ac:graphicFrameMk id="3" creationId="{3260C171-8BC1-45F0-BA29-D3C4BD61ECC2}"/>
          </ac:graphicFrameMkLst>
        </pc:graphicFrameChg>
      </pc:sldChg>
      <pc:sldChg chg="del">
        <pc:chgData name=" " userId="a6ef4cf0-9603-460e-a4b0-47154e907176" providerId="ADAL" clId="{0961B53D-4D9B-4B63-99B3-FEF4E8C096A1}" dt="2019-02-28T08:40:46.805" v="91" actId="2696"/>
        <pc:sldMkLst>
          <pc:docMk/>
          <pc:sldMk cId="2491179970" sldId="298"/>
        </pc:sldMkLst>
      </pc:sldChg>
      <pc:sldChg chg="modSp add">
        <pc:chgData name=" " userId="a6ef4cf0-9603-460e-a4b0-47154e907176" providerId="ADAL" clId="{0961B53D-4D9B-4B63-99B3-FEF4E8C096A1}" dt="2019-02-28T08:42:04.455" v="201" actId="6549"/>
        <pc:sldMkLst>
          <pc:docMk/>
          <pc:sldMk cId="4199159061" sldId="298"/>
        </pc:sldMkLst>
        <pc:spChg chg="mod">
          <ac:chgData name=" " userId="a6ef4cf0-9603-460e-a4b0-47154e907176" providerId="ADAL" clId="{0961B53D-4D9B-4B63-99B3-FEF4E8C096A1}" dt="2019-02-28T08:42:04.455" v="201" actId="6549"/>
          <ac:spMkLst>
            <pc:docMk/>
            <pc:sldMk cId="4199159061" sldId="298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7.528" v="93" actId="2696"/>
        <pc:sldMkLst>
          <pc:docMk/>
          <pc:sldMk cId="661789801" sldId="299"/>
        </pc:sldMkLst>
      </pc:sldChg>
      <pc:sldChg chg="modSp add">
        <pc:chgData name=" " userId="a6ef4cf0-9603-460e-a4b0-47154e907176" providerId="ADAL" clId="{0961B53D-4D9B-4B63-99B3-FEF4E8C096A1}" dt="2019-02-28T08:42:32.241" v="290" actId="6549"/>
        <pc:sldMkLst>
          <pc:docMk/>
          <pc:sldMk cId="1056774956" sldId="299"/>
        </pc:sldMkLst>
        <pc:spChg chg="mod">
          <ac:chgData name=" " userId="a6ef4cf0-9603-460e-a4b0-47154e907176" providerId="ADAL" clId="{0961B53D-4D9B-4B63-99B3-FEF4E8C096A1}" dt="2019-02-28T08:42:32.241" v="290" actId="6549"/>
          <ac:spMkLst>
            <pc:docMk/>
            <pc:sldMk cId="1056774956" sldId="299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3.902" v="79" actId="2696"/>
        <pc:sldMkLst>
          <pc:docMk/>
          <pc:sldMk cId="1322502636" sldId="300"/>
        </pc:sldMkLst>
      </pc:sldChg>
      <pc:sldChg chg="modSp add">
        <pc:chgData name=" " userId="a6ef4cf0-9603-460e-a4b0-47154e907176" providerId="ADAL" clId="{0961B53D-4D9B-4B63-99B3-FEF4E8C096A1}" dt="2019-02-28T08:43:15.193" v="304" actId="14100"/>
        <pc:sldMkLst>
          <pc:docMk/>
          <pc:sldMk cId="3039027237" sldId="300"/>
        </pc:sldMkLst>
        <pc:spChg chg="mod">
          <ac:chgData name=" " userId="a6ef4cf0-9603-460e-a4b0-47154e907176" providerId="ADAL" clId="{0961B53D-4D9B-4B63-99B3-FEF4E8C096A1}" dt="2019-02-28T08:43:15.193" v="304" actId="14100"/>
          <ac:spMkLst>
            <pc:docMk/>
            <pc:sldMk cId="3039027237" sldId="300"/>
            <ac:spMk id="4" creationId="{00000000-0000-0000-0000-000000000000}"/>
          </ac:spMkLst>
        </pc:spChg>
      </pc:sldChg>
      <pc:sldChg chg="modSp add">
        <pc:chgData name=" " userId="a6ef4cf0-9603-460e-a4b0-47154e907176" providerId="ADAL" clId="{0961B53D-4D9B-4B63-99B3-FEF4E8C096A1}" dt="2019-03-01T11:43:07.196" v="1002" actId="20577"/>
        <pc:sldMkLst>
          <pc:docMk/>
          <pc:sldMk cId="547539118" sldId="301"/>
        </pc:sldMkLst>
        <pc:spChg chg="mod">
          <ac:chgData name=" " userId="a6ef4cf0-9603-460e-a4b0-47154e907176" providerId="ADAL" clId="{0961B53D-4D9B-4B63-99B3-FEF4E8C096A1}" dt="2019-03-01T11:43:07.196" v="1002" actId="20577"/>
          <ac:spMkLst>
            <pc:docMk/>
            <pc:sldMk cId="547539118" sldId="301"/>
            <ac:spMk id="2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4.782" v="83" actId="2696"/>
        <pc:sldMkLst>
          <pc:docMk/>
          <pc:sldMk cId="2643024906" sldId="301"/>
        </pc:sldMkLst>
      </pc:sldChg>
      <pc:sldChg chg="add del">
        <pc:chgData name=" " userId="a6ef4cf0-9603-460e-a4b0-47154e907176" providerId="ADAL" clId="{0961B53D-4D9B-4B63-99B3-FEF4E8C096A1}" dt="2019-02-28T08:42:48.203" v="293"/>
        <pc:sldMkLst>
          <pc:docMk/>
          <pc:sldMk cId="3775723336" sldId="301"/>
        </pc:sldMkLst>
      </pc:sldChg>
      <pc:sldChg chg="del">
        <pc:chgData name=" " userId="a6ef4cf0-9603-460e-a4b0-47154e907176" providerId="ADAL" clId="{0961B53D-4D9B-4B63-99B3-FEF4E8C096A1}" dt="2019-02-28T08:40:44.579" v="82" actId="2696"/>
        <pc:sldMkLst>
          <pc:docMk/>
          <pc:sldMk cId="2568069920" sldId="302"/>
        </pc:sldMkLst>
      </pc:sldChg>
      <pc:sldChg chg="modSp add">
        <pc:chgData name=" " userId="a6ef4cf0-9603-460e-a4b0-47154e907176" providerId="ADAL" clId="{0961B53D-4D9B-4B63-99B3-FEF4E8C096A1}" dt="2019-03-01T11:50:35.428" v="1043" actId="20577"/>
        <pc:sldMkLst>
          <pc:docMk/>
          <pc:sldMk cId="4211892715" sldId="302"/>
        </pc:sldMkLst>
        <pc:spChg chg="mod">
          <ac:chgData name=" " userId="a6ef4cf0-9603-460e-a4b0-47154e907176" providerId="ADAL" clId="{0961B53D-4D9B-4B63-99B3-FEF4E8C096A1}" dt="2019-03-01T11:50:35.428" v="1043" actId="20577"/>
          <ac:spMkLst>
            <pc:docMk/>
            <pc:sldMk cId="4211892715" sldId="302"/>
            <ac:spMk id="3" creationId="{18A200AC-549B-44D0-A3E5-3335851F0928}"/>
          </ac:spMkLst>
        </pc:spChg>
      </pc:sldChg>
      <pc:sldChg chg="del">
        <pc:chgData name=" " userId="a6ef4cf0-9603-460e-a4b0-47154e907176" providerId="ADAL" clId="{0961B53D-4D9B-4B63-99B3-FEF4E8C096A1}" dt="2019-02-28T08:40:45.141" v="85" actId="2696"/>
        <pc:sldMkLst>
          <pc:docMk/>
          <pc:sldMk cId="1340626294" sldId="303"/>
        </pc:sldMkLst>
      </pc:sldChg>
      <pc:sldChg chg="del">
        <pc:chgData name=" " userId="a6ef4cf0-9603-460e-a4b0-47154e907176" providerId="ADAL" clId="{0961B53D-4D9B-4B63-99B3-FEF4E8C096A1}" dt="2019-02-28T08:40:47.882" v="94" actId="2696"/>
        <pc:sldMkLst>
          <pc:docMk/>
          <pc:sldMk cId="4089450052" sldId="304"/>
        </pc:sldMkLst>
      </pc:sldChg>
      <pc:sldChg chg="del">
        <pc:chgData name=" " userId="a6ef4cf0-9603-460e-a4b0-47154e907176" providerId="ADAL" clId="{0961B53D-4D9B-4B63-99B3-FEF4E8C096A1}" dt="2019-02-28T08:40:48.462" v="96" actId="2696"/>
        <pc:sldMkLst>
          <pc:docMk/>
          <pc:sldMk cId="950361046" sldId="306"/>
        </pc:sldMkLst>
      </pc:sldChg>
      <pc:sldChg chg="del">
        <pc:chgData name=" " userId="a6ef4cf0-9603-460e-a4b0-47154e907176" providerId="ADAL" clId="{0961B53D-4D9B-4B63-99B3-FEF4E8C096A1}" dt="2019-02-28T08:40:44.959" v="84" actId="2696"/>
        <pc:sldMkLst>
          <pc:docMk/>
          <pc:sldMk cId="5008541" sldId="307"/>
        </pc:sldMkLst>
      </pc:sldChg>
      <pc:sldChg chg="del">
        <pc:chgData name=" " userId="a6ef4cf0-9603-460e-a4b0-47154e907176" providerId="ADAL" clId="{0961B53D-4D9B-4B63-99B3-FEF4E8C096A1}" dt="2019-02-28T08:40:48.850" v="98" actId="2696"/>
        <pc:sldMkLst>
          <pc:docMk/>
          <pc:sldMk cId="676285589" sldId="308"/>
        </pc:sldMkLst>
      </pc:sldChg>
      <pc:sldChg chg="del">
        <pc:chgData name=" " userId="a6ef4cf0-9603-460e-a4b0-47154e907176" providerId="ADAL" clId="{0961B53D-4D9B-4B63-99B3-FEF4E8C096A1}" dt="2019-02-28T08:40:43.729" v="78" actId="2696"/>
        <pc:sldMkLst>
          <pc:docMk/>
          <pc:sldMk cId="211277517" sldId="309"/>
        </pc:sldMkLst>
      </pc:sldChg>
      <pc:sldChg chg="del">
        <pc:chgData name=" " userId="a6ef4cf0-9603-460e-a4b0-47154e907176" providerId="ADAL" clId="{0961B53D-4D9B-4B63-99B3-FEF4E8C096A1}" dt="2019-02-28T08:40:48.300" v="95" actId="2696"/>
        <pc:sldMkLst>
          <pc:docMk/>
          <pc:sldMk cId="3880867606" sldId="310"/>
        </pc:sldMkLst>
      </pc:sldChg>
      <pc:sldChg chg="del">
        <pc:chgData name=" " userId="a6ef4cf0-9603-460e-a4b0-47154e907176" providerId="ADAL" clId="{0961B53D-4D9B-4B63-99B3-FEF4E8C096A1}" dt="2019-02-28T08:40:49.846" v="100" actId="2696"/>
        <pc:sldMkLst>
          <pc:docMk/>
          <pc:sldMk cId="2982081781" sldId="311"/>
        </pc:sldMkLst>
      </pc:sldChg>
      <pc:sldChg chg="del">
        <pc:chgData name=" " userId="a6ef4cf0-9603-460e-a4b0-47154e907176" providerId="ADAL" clId="{0961B53D-4D9B-4B63-99B3-FEF4E8C096A1}" dt="2019-02-28T08:40:49.366" v="99" actId="2696"/>
        <pc:sldMkLst>
          <pc:docMk/>
          <pc:sldMk cId="988394036" sldId="312"/>
        </pc:sldMkLst>
      </pc:sldChg>
      <pc:sldChg chg="del">
        <pc:chgData name=" " userId="a6ef4cf0-9603-460e-a4b0-47154e907176" providerId="ADAL" clId="{0961B53D-4D9B-4B63-99B3-FEF4E8C096A1}" dt="2019-02-28T08:40:50.869" v="101" actId="2696"/>
        <pc:sldMkLst>
          <pc:docMk/>
          <pc:sldMk cId="1366182483" sldId="313"/>
        </pc:sldMkLst>
      </pc:sldChg>
      <pc:sldChg chg="del">
        <pc:chgData name=" " userId="a6ef4cf0-9603-460e-a4b0-47154e907176" providerId="ADAL" clId="{0961B53D-4D9B-4B63-99B3-FEF4E8C096A1}" dt="2019-02-28T08:40:48.688" v="97" actId="2696"/>
        <pc:sldMkLst>
          <pc:docMk/>
          <pc:sldMk cId="2957699749" sldId="314"/>
        </pc:sldMkLst>
      </pc:sldChg>
    </pc:docChg>
  </pc:docChgLst>
  <pc:docChgLst>
    <pc:chgData name="Mavromatakis Fotis" userId="a6ef4cf0-9603-460e-a4b0-47154e907176" providerId="ADAL" clId="{E331FCED-65FC-41C2-A085-B1077377B4F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u="sng" dirty="0" smtClean="0"/>
              <a:t>Насоки за обучаващия</a:t>
            </a:r>
            <a:endParaRPr lang="en-US" u="sng" dirty="0"/>
          </a:p>
          <a:p>
            <a:endParaRPr lang="el-GR" dirty="0"/>
          </a:p>
          <a:p>
            <a:r>
              <a:rPr lang="bg-BG" dirty="0" smtClean="0"/>
              <a:t>Този </a:t>
            </a:r>
            <a:r>
              <a:rPr lang="en-US" dirty="0" smtClean="0"/>
              <a:t>.</a:t>
            </a:r>
            <a:r>
              <a:rPr lang="en-US" dirty="0" err="1" smtClean="0"/>
              <a:t>ppt</a:t>
            </a:r>
            <a:r>
              <a:rPr lang="bg-BG" dirty="0" smtClean="0"/>
              <a:t> файл е шаблон, който следва да се използва от доставчиците на професионално обучение, за подготвят обучителния</a:t>
            </a:r>
            <a:r>
              <a:rPr lang="bg-BG" baseline="0" dirty="0" smtClean="0"/>
              <a:t> материал.</a:t>
            </a:r>
            <a:r>
              <a:rPr lang="en-US" dirty="0" smtClean="0"/>
              <a:t> </a:t>
            </a:r>
            <a:endParaRPr lang="en-US" dirty="0"/>
          </a:p>
          <a:p>
            <a:endParaRPr lang="el-GR" dirty="0"/>
          </a:p>
          <a:p>
            <a:r>
              <a:rPr lang="bg-BG" dirty="0" smtClean="0"/>
              <a:t>Ние предлагаме</a:t>
            </a:r>
            <a:r>
              <a:rPr lang="bg-BG" baseline="0" dirty="0" smtClean="0"/>
              <a:t> от</a:t>
            </a:r>
            <a:r>
              <a:rPr lang="en-US" dirty="0" smtClean="0"/>
              <a:t> </a:t>
            </a:r>
            <a:r>
              <a:rPr lang="en-US" b="1" dirty="0"/>
              <a:t>30 </a:t>
            </a:r>
            <a:r>
              <a:rPr lang="bg-BG" b="1" dirty="0" smtClean="0"/>
              <a:t>до</a:t>
            </a:r>
            <a:r>
              <a:rPr lang="en-US" b="1" dirty="0" smtClean="0"/>
              <a:t> </a:t>
            </a:r>
            <a:r>
              <a:rPr lang="en-US" b="1" dirty="0"/>
              <a:t>40 .</a:t>
            </a:r>
            <a:r>
              <a:rPr lang="en-US" b="1" dirty="0" err="1"/>
              <a:t>ppt</a:t>
            </a:r>
            <a:r>
              <a:rPr lang="en-US" b="1" dirty="0"/>
              <a:t> </a:t>
            </a:r>
            <a:r>
              <a:rPr lang="bg-BG" b="1" dirty="0" smtClean="0"/>
              <a:t>слайда за един</a:t>
            </a:r>
            <a:r>
              <a:rPr lang="en-US" dirty="0" smtClean="0"/>
              <a:t> </a:t>
            </a:r>
            <a:r>
              <a:rPr lang="en-US" dirty="0"/>
              <a:t>(1) </a:t>
            </a:r>
            <a:r>
              <a:rPr lang="bg-BG" dirty="0" smtClean="0"/>
              <a:t>час от програмата на обучение.</a:t>
            </a:r>
            <a:r>
              <a:rPr lang="en-US" dirty="0" smtClean="0"/>
              <a:t> </a:t>
            </a:r>
            <a:endParaRPr lang="el-GR" dirty="0"/>
          </a:p>
          <a:p>
            <a:endParaRPr lang="en-US" dirty="0"/>
          </a:p>
          <a:p>
            <a:r>
              <a:rPr lang="bg-BG" dirty="0" smtClean="0"/>
              <a:t>Има </a:t>
            </a:r>
            <a:r>
              <a:rPr lang="en-US" dirty="0" smtClean="0"/>
              <a:t>3 </a:t>
            </a:r>
            <a:r>
              <a:rPr lang="bg-BG" u="sng" dirty="0" smtClean="0"/>
              <a:t>предварително дефинирани слайда, </a:t>
            </a:r>
            <a:r>
              <a:rPr lang="bg-BG" u="none" dirty="0" smtClean="0"/>
              <a:t>които</a:t>
            </a:r>
            <a:r>
              <a:rPr lang="bg-BG" u="none" baseline="0" dirty="0" smtClean="0"/>
              <a:t> трябва да бъдат попълнени от вас, които са озаглавени</a:t>
            </a:r>
            <a:r>
              <a:rPr lang="en-US" dirty="0" smtClean="0"/>
              <a:t> “</a:t>
            </a:r>
            <a:r>
              <a:rPr lang="bg-BG" b="1" dirty="0" smtClean="0"/>
              <a:t>Цели на модула</a:t>
            </a:r>
            <a:r>
              <a:rPr lang="en-US" dirty="0" smtClean="0"/>
              <a:t>”, “</a:t>
            </a:r>
            <a:r>
              <a:rPr lang="bg-BG" b="1" dirty="0" smtClean="0"/>
              <a:t>Заключение</a:t>
            </a:r>
            <a:r>
              <a:rPr lang="en-US" dirty="0" smtClean="0"/>
              <a:t>”, “</a:t>
            </a:r>
            <a:r>
              <a:rPr lang="bg-BG" b="1" dirty="0" smtClean="0"/>
              <a:t>Клай на модула</a:t>
            </a:r>
            <a:r>
              <a:rPr lang="en-US" dirty="0" smtClean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bg-BG" dirty="0" smtClean="0"/>
              <a:t>Материалът трябва да бъде изпратен във</a:t>
            </a:r>
            <a:r>
              <a:rPr lang="bg-BG" baseline="0" dirty="0" smtClean="0"/>
              <a:t> форма, която може да се редактира</a:t>
            </a:r>
            <a:r>
              <a:rPr lang="en-US" dirty="0" smtClean="0"/>
              <a:t>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Предложение</a:t>
            </a:r>
            <a:r>
              <a:rPr lang="bg-BG" baseline="0" dirty="0" smtClean="0"/>
              <a:t> за шрифт</a:t>
            </a:r>
            <a:r>
              <a:rPr lang="en-US" dirty="0" smtClean="0"/>
              <a:t>: </a:t>
            </a:r>
            <a:r>
              <a:rPr lang="en-US" dirty="0"/>
              <a:t>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Изискван размер на шрифта</a:t>
            </a:r>
            <a:r>
              <a:rPr lang="en-US" dirty="0" smtClean="0"/>
              <a:t>: </a:t>
            </a:r>
            <a:r>
              <a:rPr lang="en-US" dirty="0"/>
              <a:t>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Предложение за разстояние между редовете</a:t>
            </a:r>
            <a:r>
              <a:rPr lang="en-US" dirty="0" smtClean="0"/>
              <a:t>: </a:t>
            </a:r>
            <a:r>
              <a:rPr lang="en-US" dirty="0"/>
              <a:t>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</a:t>
            </a:r>
            <a:r>
              <a:rPr lang="bg-BG" dirty="0" smtClean="0"/>
              <a:t>файлът трябва да има ясна структура, дефинирани раздели и уникални заглавия на слайдовете</a:t>
            </a:r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Съдържанието не трябва да излиза от предварително дефинираните полета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Към</a:t>
            </a:r>
            <a:r>
              <a:rPr lang="bg-BG" baseline="0" dirty="0" smtClean="0"/>
              <a:t> изображенията, диаграмите и др., трябва да има описание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Ако желаете да включите въпроси,</a:t>
            </a:r>
            <a:r>
              <a:rPr lang="bg-BG" baseline="0" dirty="0" smtClean="0"/>
              <a:t> проверяващи разбирането (многовариантни отговори, вярно/грешно, съответствия  идр.), за да подобрите степента на разбиране от страна на потребителите за теорията, трябва да ги включите в </a:t>
            </a:r>
            <a:r>
              <a:rPr lang="en-US" dirty="0" err="1" smtClean="0"/>
              <a:t>ppt</a:t>
            </a:r>
            <a:r>
              <a:rPr lang="en-US" dirty="0" smtClean="0"/>
              <a:t>/</a:t>
            </a:r>
            <a:r>
              <a:rPr lang="en-US" dirty="0" err="1" smtClean="0"/>
              <a:t>pptx</a:t>
            </a:r>
            <a:r>
              <a:rPr lang="en-US" dirty="0" smtClean="0"/>
              <a:t> </a:t>
            </a:r>
            <a:r>
              <a:rPr lang="bg-BG" dirty="0" smtClean="0"/>
              <a:t>файла</a:t>
            </a:r>
            <a:r>
              <a:rPr lang="en-US" dirty="0" smtClean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bg-BG" dirty="0" smtClean="0"/>
              <a:t>Въпросите, които ще се използват за самооценка, както и тези във</a:t>
            </a:r>
            <a:r>
              <a:rPr lang="bg-BG" baseline="0" dirty="0" smtClean="0"/>
              <a:t> финалните тестове, трябва да следват предварително зададения формат, който ще бъде изпратен от</a:t>
            </a:r>
            <a:r>
              <a:rPr lang="en-US" dirty="0" smtClean="0"/>
              <a:t> </a:t>
            </a:r>
            <a:r>
              <a:rPr lang="en-US" dirty="0" err="1"/>
              <a:t>SQLearn</a:t>
            </a:r>
            <a:r>
              <a:rPr lang="en-US" dirty="0"/>
              <a:t> </a:t>
            </a:r>
            <a:r>
              <a:rPr lang="bg-BG" dirty="0" smtClean="0"/>
              <a:t>в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r>
              <a:rPr lang="en-US" dirty="0" smtClean="0"/>
              <a:t> </a:t>
            </a:r>
            <a:r>
              <a:rPr lang="bg-BG" dirty="0" smtClean="0"/>
              <a:t>файл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79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89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56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80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46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650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239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59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02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81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43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03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11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2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04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68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1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4132" y="1700808"/>
            <a:ext cx="5182344" cy="1470025"/>
          </a:xfrm>
        </p:spPr>
        <p:txBody>
          <a:bodyPr anchor="b"/>
          <a:lstStyle/>
          <a:p>
            <a:r>
              <a:rPr lang="bg-BG" dirty="0" smtClean="0"/>
              <a:t>МОДУЛ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bg-BG" dirty="0" smtClean="0"/>
              <a:t>ФОТОВОЛТАИЧНИ СИСТЕМИ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500438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350" dirty="0" smtClean="0"/>
              <a:t>Запознаване със свързани с мрежата</a:t>
            </a:r>
            <a:r>
              <a:rPr lang="en-US" sz="2350" dirty="0" smtClean="0"/>
              <a:t> </a:t>
            </a:r>
            <a:r>
              <a:rPr lang="en-US" sz="2350" dirty="0"/>
              <a:t>PV </a:t>
            </a:r>
            <a:r>
              <a:rPr lang="bg-BG" sz="2350" dirty="0" smtClean="0"/>
              <a:t>системи с или без системи за съхранение на енергия</a:t>
            </a:r>
            <a:endParaRPr lang="el-GR" sz="235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2746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Система за съхранение на електроенергията от АС страната, включваща</a:t>
            </a:r>
            <a:r>
              <a:rPr lang="en-US" dirty="0" smtClean="0"/>
              <a:t> BACKUP </a:t>
            </a:r>
            <a:r>
              <a:rPr lang="bg-BG" dirty="0" smtClean="0"/>
              <a:t>(резервно устройство)</a:t>
            </a:r>
            <a:endParaRPr lang="en-US" dirty="0"/>
          </a:p>
        </p:txBody>
      </p:sp>
      <p:pic>
        <p:nvPicPr>
          <p:cNvPr id="31746" name="Picture 2" descr="http://www.windandsun.co.uk/media/727940/AC-Coupled-Solar-PV-Battery-Storage-System-with-Back-Up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15370" cy="4230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59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</a:t>
            </a:r>
            <a:r>
              <a:rPr lang="bg-BG" baseline="0" dirty="0" smtClean="0"/>
              <a:t>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батериите в свързани с мрежата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Компоненти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енергийните изисквания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Определяне на отделните товари и времето на работа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Определете енергийните изисквания </a:t>
            </a:r>
            <a:r>
              <a:rPr lang="en-US" dirty="0" smtClean="0"/>
              <a:t>(e.g</a:t>
            </a:r>
            <a:r>
              <a:rPr lang="en-US" dirty="0"/>
              <a:t>.</a:t>
            </a:r>
            <a:r>
              <a:rPr lang="en-US" dirty="0" smtClean="0"/>
              <a:t> E</a:t>
            </a:r>
            <a:r>
              <a:rPr lang="en-US" baseline="-25000" dirty="0" smtClean="0"/>
              <a:t>L</a:t>
            </a:r>
            <a:r>
              <a:rPr lang="en-US" dirty="0"/>
              <a:t>= </a:t>
            </a:r>
            <a:r>
              <a:rPr lang="en-US" dirty="0" smtClean="0"/>
              <a:t>10 </a:t>
            </a:r>
            <a:r>
              <a:rPr lang="en-US" dirty="0"/>
              <a:t>kWh) </a:t>
            </a:r>
            <a:r>
              <a:rPr lang="bg-BG" dirty="0" smtClean="0"/>
              <a:t>или товарите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40380"/>
              </p:ext>
            </p:extLst>
          </p:nvPr>
        </p:nvGraphicFramePr>
        <p:xfrm>
          <a:off x="1691680" y="3212976"/>
          <a:ext cx="619269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>
                  <a:extLst>
                    <a:ext uri="{9D8B030D-6E8A-4147-A177-3AD203B41FA5}">
                      <a16:colId xmlns:a16="http://schemas.microsoft.com/office/drawing/2014/main" xmlns="" val="32780506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90173157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98027043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Товар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Електро-енергия</a:t>
                      </a:r>
                      <a:r>
                        <a:rPr lang="en-US" dirty="0" smtClean="0"/>
                        <a:t>(kW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en-US" dirty="0"/>
                        <a:t>t </a:t>
                      </a:r>
                      <a:r>
                        <a:rPr lang="en-US" dirty="0" smtClean="0"/>
                        <a:t>(</a:t>
                      </a:r>
                      <a:r>
                        <a:rPr lang="bg-BG" dirty="0" smtClean="0"/>
                        <a:t>часове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Електроенергия</a:t>
                      </a:r>
                    </a:p>
                    <a:p>
                      <a:r>
                        <a:rPr lang="en-US" dirty="0" smtClean="0"/>
                        <a:t>(kWh)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Готвене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Кафе машина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Осветление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E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6175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батериите в свързани с мрежата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батериите в свързани с мрежата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Капацитет на батериите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𝑑𝑜𝑑</m:t>
                              </m:r>
                            </m:sub>
                          </m:s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Оразмеряване на </a:t>
            </a:r>
            <a:r>
              <a:rPr lang="en-US" b="1" dirty="0" smtClean="0"/>
              <a:t>PV </a:t>
            </a:r>
            <a:r>
              <a:rPr lang="bg-BG" b="1" dirty="0" smtClean="0"/>
              <a:t>системата в свързани с мрежата система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Приемете примерен инвертор на електроенергията</a:t>
            </a:r>
            <a:r>
              <a:rPr lang="en-US" dirty="0" smtClean="0"/>
              <a:t> P</a:t>
            </a:r>
            <a:r>
              <a:rPr lang="en-US" baseline="-25000" dirty="0" smtClean="0"/>
              <a:t>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Върховата мощност на </a:t>
            </a:r>
            <a:r>
              <a:rPr lang="en-US" dirty="0" smtClean="0"/>
              <a:t>PV </a:t>
            </a:r>
            <a:r>
              <a:rPr lang="bg-BG" dirty="0" smtClean="0"/>
              <a:t>системата е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p</a:t>
            </a:r>
            <a:endParaRPr lang="en-US" baseline="-25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Върховата мощност на </a:t>
            </a:r>
            <a:r>
              <a:rPr lang="en-US" dirty="0" smtClean="0"/>
              <a:t>PV </a:t>
            </a:r>
            <a:r>
              <a:rPr lang="bg-BG" dirty="0" smtClean="0"/>
              <a:t>модула е </a:t>
            </a:r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endParaRPr lang="en-US" baseline="-25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Определете броя на модулите</a:t>
            </a:r>
            <a:r>
              <a:rPr lang="en-US" dirty="0" smtClean="0"/>
              <a:t> 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системата в свързана с мрежата 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Обхвати на напрежение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2"/>
              <p:cNvSpPr/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6"/>
              <p:cNvSpPr/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7"/>
              <p:cNvSpPr/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93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системата в свързана с мрежата система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Обхват на тока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1.25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𝑠𝑐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7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Оразмеряване на </a:t>
            </a:r>
            <a:r>
              <a:rPr lang="en-US" dirty="0" smtClean="0"/>
              <a:t>PV</a:t>
            </a:r>
            <a:r>
              <a:rPr lang="bg-BG" dirty="0" smtClean="0"/>
              <a:t> системата в свързани с мрежата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Финална конфигурация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4264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Броят на </a:t>
            </a:r>
            <a:r>
              <a:rPr lang="en-US" dirty="0" smtClean="0"/>
              <a:t>PV </a:t>
            </a:r>
            <a:r>
              <a:rPr lang="bg-BG" dirty="0" smtClean="0"/>
              <a:t>модулите при последователно и паралелно свързване се определя от предварително определения брой </a:t>
            </a:r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4854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характеристики на модулите и инверторите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модули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30" y="2805327"/>
            <a:ext cx="7200800" cy="3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характеристики на модули и инвертори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модули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70140"/>
            <a:ext cx="5601039" cy="4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 края на този раздел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разбирате необходимостта от съхранение на енергия при свързани с мрежата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знаете как се  оразмеряват батериите при 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знаете как се оразмеряват </a:t>
            </a:r>
            <a:r>
              <a:rPr lang="en-US" b="1" dirty="0" smtClean="0"/>
              <a:t>PV</a:t>
            </a:r>
            <a:r>
              <a:rPr lang="bg-BG" b="1" dirty="0" smtClean="0"/>
              <a:t> системите в 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основните характеристики на </a:t>
            </a:r>
            <a:r>
              <a:rPr lang="en-US" b="1" dirty="0" smtClean="0"/>
              <a:t>PV </a:t>
            </a:r>
            <a:r>
              <a:rPr lang="bg-BG" b="1" dirty="0" smtClean="0"/>
              <a:t>модулите и инверторите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конфигурирате свързана с мрежата </a:t>
            </a:r>
            <a:r>
              <a:rPr lang="en-US" b="1" dirty="0" smtClean="0"/>
              <a:t>PV </a:t>
            </a:r>
            <a:r>
              <a:rPr lang="bg-BG" b="1" dirty="0" smtClean="0"/>
              <a:t>система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57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Запознаване със свързаните с мрежата </a:t>
            </a:r>
            <a:r>
              <a:rPr lang="en-US" dirty="0" smtClean="0"/>
              <a:t>PV </a:t>
            </a:r>
            <a:r>
              <a:rPr lang="bg-BG" dirty="0" smtClean="0"/>
              <a:t>системи, с или без акумулаторно съхранение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характеристики на модули и инвертори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модули</a:t>
            </a:r>
            <a:r>
              <a:rPr lang="en-US" dirty="0" smtClean="0"/>
              <a:t>. </a:t>
            </a:r>
            <a:r>
              <a:rPr lang="bg-BG" dirty="0" smtClean="0"/>
              <a:t>Качествени характеристики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10499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Ефективност (висока или ниска)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Устойчиви на </a:t>
            </a:r>
            <a:r>
              <a:rPr lang="bg-BG" dirty="0" smtClean="0"/>
              <a:t>външни влияния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Сертифициране и стандарти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Гаранция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3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</a:t>
            </a:r>
            <a:r>
              <a:rPr lang="bg-BG" baseline="0" dirty="0" smtClean="0"/>
              <a:t>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Основни характеристики на модули и инвертори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инвертори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9022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Номинален променлив ток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Номинално входящо напрежение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MPP</a:t>
            </a:r>
            <a:r>
              <a:rPr lang="bg-BG" dirty="0" smtClean="0"/>
              <a:t> (точка на максимална мощност)</a:t>
            </a:r>
            <a:r>
              <a:rPr lang="en-US" dirty="0" smtClean="0"/>
              <a:t> </a:t>
            </a:r>
            <a:r>
              <a:rPr lang="bg-BG" dirty="0" smtClean="0"/>
              <a:t>обхват на напрежението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Максимално входящо напрежение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Максимален входящ ток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Брой на </a:t>
            </a:r>
            <a:r>
              <a:rPr lang="en-US" dirty="0" smtClean="0"/>
              <a:t>MPPT </a:t>
            </a:r>
            <a:r>
              <a:rPr lang="bg-BG" dirty="0" smtClean="0"/>
              <a:t>(проследяване на МРР)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Максимална ефективност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Европейска ефективност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Инверторна топология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Сертифициране и съответствие със стандарти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Интерфейс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Гаранция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3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Конфигуриране на свързани с мрежата </a:t>
            </a:r>
            <a:r>
              <a:rPr lang="en-US" dirty="0" smtClean="0"/>
              <a:t>PV</a:t>
            </a:r>
            <a:r>
              <a:rPr lang="bg-BG" dirty="0" smtClean="0"/>
              <a:t> системи, с или без съхранение на електроенергия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852936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PV </a:t>
            </a:r>
            <a:r>
              <a:rPr lang="bg-BG" dirty="0" smtClean="0"/>
              <a:t>модули</a:t>
            </a:r>
            <a:r>
              <a:rPr lang="en-US" dirty="0" smtClean="0"/>
              <a:t>: </a:t>
            </a:r>
            <a:r>
              <a:rPr lang="bg-BG" dirty="0" smtClean="0"/>
              <a:t>Брой модули, свързани паралелно или последователно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PV </a:t>
            </a:r>
            <a:r>
              <a:rPr lang="bg-BG" dirty="0" smtClean="0"/>
              <a:t>модули</a:t>
            </a:r>
            <a:r>
              <a:rPr lang="en-US" dirty="0" smtClean="0"/>
              <a:t>: </a:t>
            </a:r>
            <a:r>
              <a:rPr lang="bg-BG" dirty="0" smtClean="0"/>
              <a:t>Ориентация и ъгъл на наклон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PV </a:t>
            </a:r>
            <a:r>
              <a:rPr lang="bg-BG" dirty="0" smtClean="0"/>
              <a:t>модули</a:t>
            </a:r>
            <a:r>
              <a:rPr lang="en-US" dirty="0" smtClean="0"/>
              <a:t>: </a:t>
            </a:r>
            <a:r>
              <a:rPr lang="bg-BG" dirty="0" smtClean="0"/>
              <a:t>Монтирани на стойки или на равно, разстояние между редовете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Инвертор</a:t>
            </a:r>
            <a:r>
              <a:rPr lang="en-US" dirty="0" smtClean="0"/>
              <a:t>: </a:t>
            </a:r>
            <a:r>
              <a:rPr lang="bg-BG" dirty="0" smtClean="0"/>
              <a:t>конфигуриране на различните елементи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Батерия</a:t>
            </a:r>
            <a:r>
              <a:rPr lang="en-US" dirty="0" smtClean="0"/>
              <a:t>: </a:t>
            </a:r>
            <a:r>
              <a:rPr lang="bg-BG" dirty="0" smtClean="0"/>
              <a:t>вид батерия, мощност</a:t>
            </a:r>
            <a:r>
              <a:rPr lang="en-US" dirty="0" smtClean="0"/>
              <a:t>, DOD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2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Вече завършихте модул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2.1 </a:t>
            </a:r>
            <a:r>
              <a:rPr lang="en-US" dirty="0" smtClean="0">
                <a:latin typeface="+mj-lt"/>
                <a:cs typeface="Arial" pitchFamily="34" charset="0"/>
              </a:rPr>
              <a:t>“</a:t>
            </a:r>
            <a:r>
              <a:rPr lang="bg-BG" dirty="0" smtClean="0">
                <a:latin typeface="+mj-lt"/>
                <a:cs typeface="Arial" pitchFamily="34" charset="0"/>
              </a:rPr>
              <a:t>Запознаване със свързани с мрежата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PV </a:t>
            </a:r>
            <a:r>
              <a:rPr lang="bg-BG" dirty="0" smtClean="0">
                <a:latin typeface="+mj-lt"/>
                <a:cs typeface="Arial" pitchFamily="34" charset="0"/>
              </a:rPr>
              <a:t>системи,</a:t>
            </a:r>
            <a:r>
              <a:rPr lang="bg-BG" baseline="0" dirty="0" smtClean="0">
                <a:latin typeface="+mj-lt"/>
                <a:cs typeface="Arial" pitchFamily="34" charset="0"/>
              </a:rPr>
              <a:t> с или без акумулаторно съхранение</a:t>
            </a:r>
            <a:r>
              <a:rPr lang="en-US" dirty="0" smtClean="0">
                <a:latin typeface="+mj-lt"/>
                <a:cs typeface="Arial" pitchFamily="34" charset="0"/>
              </a:rPr>
              <a:t>”</a:t>
            </a:r>
            <a:r>
              <a:rPr lang="bg-BG" dirty="0" smtClean="0">
                <a:latin typeface="+mj-lt"/>
                <a:cs typeface="Arial" pitchFamily="34" charset="0"/>
              </a:rPr>
              <a:t>, и: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Разбирате необходимостта от съхранение на електрическа енергия при свързани с мрежата Р</a:t>
            </a:r>
            <a:r>
              <a:rPr lang="en-US" b="1" dirty="0" smtClean="0"/>
              <a:t>V </a:t>
            </a:r>
            <a:r>
              <a:rPr lang="bg-BG" b="1" dirty="0" smtClean="0"/>
              <a:t>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Разбирате оразмеряването на батериите в 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Разбирате</a:t>
            </a:r>
            <a:r>
              <a:rPr lang="bg-BG" b="1" baseline="0" dirty="0" smtClean="0"/>
              <a:t> оразмеряването на </a:t>
            </a:r>
            <a:r>
              <a:rPr lang="en-US" b="1" dirty="0" smtClean="0"/>
              <a:t>PV</a:t>
            </a:r>
            <a:r>
              <a:rPr lang="bg-BG" b="1" dirty="0" smtClean="0"/>
              <a:t> системата в свързани с мрежата системи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Запознати сте с основните характеристики на</a:t>
            </a:r>
            <a:r>
              <a:rPr lang="en-US" b="1" dirty="0" smtClean="0"/>
              <a:t> PV</a:t>
            </a:r>
            <a:r>
              <a:rPr lang="bg-BG" b="1" dirty="0" smtClean="0"/>
              <a:t> модули и инвертори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Можете да конфигурирате свързана с мрежата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749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bg-BG" dirty="0" smtClean="0"/>
              <a:t>Благодаря ви за вниманието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Запознаване със свързаните с межата </a:t>
            </a:r>
            <a:r>
              <a:rPr lang="en-US" dirty="0" smtClean="0"/>
              <a:t>PV</a:t>
            </a:r>
            <a:r>
              <a:rPr lang="bg-BG" dirty="0" smtClean="0"/>
              <a:t> системи, с или без акумулаторно съхранение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 на електроенергията при свързани с мрежата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67" y="2996952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Поддържа и засилва плановете за схемите на собствена консумация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Увеличава нивото на енергийна сигурност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Системата за съхранение на електроенергия може да действа като резервна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Захранва </a:t>
            </a:r>
            <a:r>
              <a:rPr lang="en-US" dirty="0" smtClean="0"/>
              <a:t>DC </a:t>
            </a:r>
            <a:r>
              <a:rPr lang="bg-BG" dirty="0" smtClean="0"/>
              <a:t>товари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Захранва критични натоварвания </a:t>
            </a:r>
            <a:r>
              <a:rPr lang="en-US" dirty="0" smtClean="0"/>
              <a:t>(DC </a:t>
            </a:r>
            <a:r>
              <a:rPr lang="bg-BG" dirty="0" smtClean="0"/>
              <a:t>или</a:t>
            </a:r>
            <a:r>
              <a:rPr lang="en-US" dirty="0" smtClean="0"/>
              <a:t> </a:t>
            </a:r>
            <a:r>
              <a:rPr lang="en-US" dirty="0"/>
              <a:t>AC)</a:t>
            </a:r>
          </a:p>
        </p:txBody>
      </p:sp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Запознаване със свързаните с межата PV системи, с или без акумулаторно </a:t>
            </a:r>
            <a:r>
              <a:rPr lang="ru-RU" dirty="0" smtClean="0"/>
              <a:t>съхранение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Съхранение на електроенергията при свързани с мрежата системи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Системата за съхранение на електроенергия при свързани с мрежата </a:t>
            </a:r>
            <a:r>
              <a:rPr lang="en-US" dirty="0" smtClean="0"/>
              <a:t> PV </a:t>
            </a:r>
            <a:r>
              <a:rPr lang="bg-BG" dirty="0" smtClean="0"/>
              <a:t>система изисква: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Товари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Свързване с мрежата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Фотоволтаични модули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Батерийни клетки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Зарядно за батериите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/>
              <a:t>Инвертор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Запознаване със свързаните с межата </a:t>
            </a:r>
            <a:r>
              <a:rPr lang="en-US" dirty="0" smtClean="0"/>
              <a:t>PV</a:t>
            </a:r>
            <a:r>
              <a:rPr lang="bg-BG" dirty="0" smtClean="0"/>
              <a:t> системи, с или без акумулаторно съхранение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Съхранението </a:t>
            </a:r>
            <a:r>
              <a:rPr lang="bg-BG" dirty="0"/>
              <a:t>на електроенергията при свързани с мрежата </a:t>
            </a:r>
            <a:r>
              <a:rPr lang="bg-BG" dirty="0" smtClean="0"/>
              <a:t>системи: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67" y="2996952"/>
            <a:ext cx="73448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Поддържа и засилва системите за поддържане на собственото потребление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Увеличава нивото на енергийна сигурност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Системата за съхранение на електроенергия може да действа като резервна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Захранва </a:t>
            </a:r>
            <a:r>
              <a:rPr lang="en-US" dirty="0" smtClean="0"/>
              <a:t>DC </a:t>
            </a:r>
            <a:r>
              <a:rPr lang="bg-BG" dirty="0" smtClean="0"/>
              <a:t>товари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 smtClean="0"/>
              <a:t>Захранва критични товари </a:t>
            </a:r>
            <a:r>
              <a:rPr lang="en-US" dirty="0" smtClean="0"/>
              <a:t>(</a:t>
            </a:r>
            <a:r>
              <a:rPr lang="en-US" dirty="0"/>
              <a:t>DC </a:t>
            </a:r>
            <a:r>
              <a:rPr lang="bg-BG" dirty="0" smtClean="0"/>
              <a:t>или </a:t>
            </a:r>
            <a:r>
              <a:rPr lang="en-US" dirty="0" smtClean="0"/>
              <a:t>AC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061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197" y="1268760"/>
            <a:ext cx="80724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bg-BG" dirty="0" smtClean="0"/>
          </a:p>
          <a:p>
            <a:pPr algn="just">
              <a:spcAft>
                <a:spcPts val="600"/>
              </a:spcAft>
            </a:pPr>
            <a:r>
              <a:rPr lang="bg-BG" dirty="0" smtClean="0"/>
              <a:t>Има два начина за интегриране на батерия в свързана с мрежата </a:t>
            </a:r>
            <a:r>
              <a:rPr lang="en-US" dirty="0" smtClean="0"/>
              <a:t>PV </a:t>
            </a:r>
            <a:r>
              <a:rPr lang="bg-BG" dirty="0" smtClean="0"/>
              <a:t>система</a:t>
            </a:r>
            <a:r>
              <a:rPr lang="en-US" dirty="0" smtClean="0"/>
              <a:t>: </a:t>
            </a:r>
            <a:r>
              <a:rPr lang="bg-BG" dirty="0" smtClean="0"/>
              <a:t>или да се свърже към</a:t>
            </a:r>
            <a:r>
              <a:rPr lang="en-US" dirty="0" smtClean="0"/>
              <a:t> DC </a:t>
            </a:r>
            <a:r>
              <a:rPr lang="bg-BG" dirty="0" smtClean="0"/>
              <a:t>страната на системата, или към А</a:t>
            </a:r>
            <a:r>
              <a:rPr lang="en-US" dirty="0" smtClean="0"/>
              <a:t>C </a:t>
            </a:r>
            <a:r>
              <a:rPr lang="bg-BG" dirty="0" smtClean="0"/>
              <a:t>страната.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bg-BG" dirty="0" smtClean="0"/>
              <a:t>При </a:t>
            </a:r>
            <a:r>
              <a:rPr lang="en-US" b="1" dirty="0" smtClean="0"/>
              <a:t>AC </a:t>
            </a:r>
            <a:r>
              <a:rPr lang="bg-BG" b="1" dirty="0" smtClean="0"/>
              <a:t>свързване</a:t>
            </a:r>
            <a:r>
              <a:rPr lang="en-US" dirty="0" smtClean="0"/>
              <a:t>, </a:t>
            </a:r>
            <a:r>
              <a:rPr lang="bg-BG" dirty="0" smtClean="0"/>
              <a:t>инверторът директно трансформира </a:t>
            </a:r>
            <a:r>
              <a:rPr lang="en-US" dirty="0" smtClean="0"/>
              <a:t>DC </a:t>
            </a:r>
            <a:r>
              <a:rPr lang="bg-BG" dirty="0" smtClean="0"/>
              <a:t>към</a:t>
            </a:r>
            <a:r>
              <a:rPr lang="en-US" dirty="0" smtClean="0"/>
              <a:t> AC, </a:t>
            </a:r>
            <a:r>
              <a:rPr lang="bg-BG" dirty="0" smtClean="0"/>
              <a:t>а системата и батерията или споделят една единствена връзка, или имат две отделни точки на свързване.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AC </a:t>
            </a:r>
            <a:r>
              <a:rPr lang="bg-BG" dirty="0" smtClean="0"/>
              <a:t>свързаните системи обикновено се монтират като модернизация на съществуваща система. В таки случаи е важно инсталаторът да е сигурен, че съществуващият </a:t>
            </a:r>
            <a:r>
              <a:rPr lang="en-US" dirty="0" smtClean="0"/>
              <a:t>PV </a:t>
            </a:r>
            <a:r>
              <a:rPr lang="bg-BG" dirty="0" smtClean="0"/>
              <a:t>инвертор(и</a:t>
            </a:r>
            <a:r>
              <a:rPr lang="en-US" dirty="0" smtClean="0"/>
              <a:t>) </a:t>
            </a:r>
            <a:r>
              <a:rPr lang="bg-BG" dirty="0" smtClean="0"/>
              <a:t>е съвместим с новото оборудване, което се монтира. Аналогично, новият АС-свързан инвертор/зарядно трябва да се провери, за да се потвърди съвместимостта със съществуващия</a:t>
            </a:r>
            <a:r>
              <a:rPr lang="en-US" dirty="0" smtClean="0"/>
              <a:t> PV </a:t>
            </a:r>
            <a:r>
              <a:rPr lang="bg-BG" dirty="0" smtClean="0"/>
              <a:t>инвертор(и</a:t>
            </a:r>
            <a:r>
              <a:rPr lang="en-US" dirty="0" smtClean="0"/>
              <a:t>). </a:t>
            </a:r>
            <a:r>
              <a:rPr lang="bg-BG" dirty="0" smtClean="0"/>
              <a:t>Когато схемата за АС-свързване включва изолиращо реле към мрежата (за да направи възможна и експлоатация отделно от мрежата), съществуващият </a:t>
            </a:r>
            <a:r>
              <a:rPr lang="en-US" dirty="0" smtClean="0"/>
              <a:t>PV </a:t>
            </a:r>
            <a:r>
              <a:rPr lang="bg-BG" dirty="0" smtClean="0"/>
              <a:t>инвертор продължава да „отчита“ електроснабдяване и по време на прекъсване на захранването. </a:t>
            </a:r>
            <a:endParaRPr lang="en-US" dirty="0" smtClean="0"/>
          </a:p>
          <a:p>
            <a:pPr algn="just"/>
            <a:r>
              <a:rPr lang="bg-BG" dirty="0" smtClean="0"/>
              <a:t>При </a:t>
            </a:r>
            <a:r>
              <a:rPr lang="en-US" b="1" dirty="0" smtClean="0"/>
              <a:t>DC</a:t>
            </a:r>
            <a:r>
              <a:rPr lang="bg-BG" dirty="0" smtClean="0"/>
              <a:t> </a:t>
            </a:r>
            <a:r>
              <a:rPr lang="bg-BG" b="1" dirty="0" smtClean="0"/>
              <a:t>свързване</a:t>
            </a:r>
            <a:r>
              <a:rPr lang="bg-BG" b="1" dirty="0" smtClean="0"/>
              <a:t>,</a:t>
            </a:r>
            <a:r>
              <a:rPr lang="en-US" dirty="0" smtClean="0"/>
              <a:t> </a:t>
            </a:r>
            <a:r>
              <a:rPr lang="bg-BG" dirty="0" smtClean="0"/>
              <a:t>батерията и системата споделят една взаимна връзка, което не е по избор, за разлика от АС-свързването.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28770"/>
            <a:ext cx="5859701" cy="47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</a:t>
            </a:r>
            <a:r>
              <a:rPr lang="bg-BG" baseline="0" dirty="0" smtClean="0"/>
              <a:t>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64305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Система за съхранение на електроенергията от</a:t>
            </a:r>
            <a:r>
              <a:rPr lang="en-US" dirty="0" smtClean="0"/>
              <a:t> DC </a:t>
            </a:r>
            <a:r>
              <a:rPr lang="bg-BG" dirty="0" smtClean="0"/>
              <a:t>страната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9154" name="Picture 2" descr="http://www.windandsun.co.uk/media/727937/DC-Coupled-Solar-PV-Battery-Storage-System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8929718" cy="323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bg-BG" dirty="0" smtClean="0"/>
              <a:t>Фотоволтаични системи</a:t>
            </a:r>
            <a:r>
              <a:rPr lang="en-US" dirty="0"/>
              <a:t/>
            </a:r>
            <a:br>
              <a:rPr lang="en-US" dirty="0"/>
            </a:b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Запознаване със свързаните с межата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PV</a:t>
            </a:r>
            <a:r>
              <a:rPr lang="bg-BG" sz="2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системи, с или без акумулаторно съхранение</a:t>
            </a:r>
            <a:endParaRPr lang="bg-B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71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Система за съхранение на електроенергията от АС страната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796" name="Picture 4" descr="http://www.windandsun.co.uk/media/727939/AC-Coupled-Solar-PV-Battery-Storage-System-Schematic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70" y="2071678"/>
            <a:ext cx="7667644" cy="3948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2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2403</Words>
  <Application>Microsoft Office PowerPoint</Application>
  <PresentationFormat>On-screen Show (4:3)</PresentationFormat>
  <Paragraphs>296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2_Office Theme</vt:lpstr>
      <vt:lpstr>МОДУЛ 2: ФОТОВОЛТАИЧНИ СИСТЕМИ</vt:lpstr>
      <vt:lpstr>Цели на модула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мрежата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Фотоволтаични системи Запознаване със свързаните с межата PV системи, с или без акумулаторно съхранение</vt:lpstr>
      <vt:lpstr>Цели на модула</vt:lpstr>
      <vt:lpstr>Благодаря ви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162</cp:revision>
  <dcterms:created xsi:type="dcterms:W3CDTF">2017-12-11T10:59:29Z</dcterms:created>
  <dcterms:modified xsi:type="dcterms:W3CDTF">2019-12-20T15:44:52Z</dcterms:modified>
</cp:coreProperties>
</file>