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74" r:id="rId6"/>
    <p:sldId id="265" r:id="rId7"/>
    <p:sldId id="266" r:id="rId8"/>
    <p:sldId id="267" r:id="rId9"/>
    <p:sldId id="268" r:id="rId10"/>
    <p:sldId id="269" r:id="rId11"/>
    <p:sldId id="273" r:id="rId12"/>
    <p:sldId id="270" r:id="rId13"/>
    <p:sldId id="271" r:id="rId14"/>
    <p:sldId id="272" r:id="rId15"/>
    <p:sldId id="259" r:id="rId16"/>
    <p:sldId id="26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66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2/4/2020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62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08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35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793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Откриване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ремонт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БЛОК 3: Надзор и поддържане на геотермална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Електрически компоненти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Електрическите компоненти на термопомпата (работен блок, контролен дисплей, ...) може да са дефектни. В зависимост от типа на термопомпата, частите могат да бъдат сменени поотделно. Често размяната се извършва като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6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404279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Електрически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компоненти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Ремонтите на дефектния компонент днес не са икономически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изгодни,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поради което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заменя целият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компонент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Производителят ви информира за опциите, кои компоненти се предлагат като резервни части и как се осъществява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смяната.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rinted Circuit Board with many electrical componen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6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Компоненти на веригата на хладилния агент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Компонентите на веригата на хладилния агент са компонентите, които са специфични за термопомпата. В случай на дефект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във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веригата на хладилния агент (компресор, топлообменник, разширителен клапан или тръби за хладилен агент) възникват следните проблеми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Scroll compressor with a drive device for compression of ga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76674"/>
            <a:ext cx="32194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2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latin typeface="Arial Black" panose="020B0A04020102020204" pitchFamily="34" charset="0"/>
              </a:rPr>
              <a:t>Въведение</a:t>
            </a:r>
            <a:endParaRPr lang="el-GR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Компоненти на веригата на хладилния агент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Инсталаторите (водопроводчиците) не трябва да работят по веригата на хладилния агент. За тази цел са необходими компетентни специалисти (производители на хладилни системи), които съответно са сертифицирани.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Преди да работите върху веригата на хладилния агент, той трябва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отстранен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хладилният агент трябва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събере.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приключване на работата веригата на хладилния агент трябва да се напълни отново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Компоненти на веригата на хладилния агент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Поради този проблем винаги възниква въпросът дали ремонтът е икономичен, ако има дефекти в схемата на хладилния агент. В зависимост от възрастта на термопомпата може да има по-голям смисъл да замените цялото устройство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85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Вече завършихте модула "Проверка и отстраняване на неизправности" и сте в състояние да: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Познавате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често срещаните грешки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да проверите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Намерете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решения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неизправностите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Поправете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счупените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на Частта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Откриване и ремонт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Цели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"Проверка и отстраняване на неизправности"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края на този модул ще можете да: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Познавате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често срещаните грешки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системно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Намерете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решения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неизправностите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Поправете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счупените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Преходът между поддръжката на система и ремонта на дефектни части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разтеглив.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Раздел 3.1 описва процедурите за поддръжка и отстраняване на неизправности. Трябва също да се отбележи, че ръководствата на производителя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неизправност на термопомпата предоставят важна информация. Това важи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за ремонтите.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Много ремонти са специфични за устройства и производители. Следователно в този момент не е възможно да се предоставят точни "инструкции".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практическата фаза на тази единица ремонтът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извършва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базата на конкретен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7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Реалните компоненти на термопомпата не са много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подлежащи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ремонт. Дефектните или повредени части са сравнително редки. Следните компоненти или функционални групи може да са дефектни и да изискват ремонт: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Температурни сензори, напр. за външен контрол на температурата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Циркулационната помпа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Клапи и фитинги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Електрически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компоненти на термопомпата (работен блок, контролен дисплей,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7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Компоненти на веригата на хладилния агент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Компресор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топлообменника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Разширителен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Температурни датчици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0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Температурни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датчици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Сензорите за управление на термопомпата може да са дефектни. Дефектните части се подменят.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Използвайте само подходящи резервни части, които са одобрени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производителя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са съвместими с термопомпата.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Монтажът се извършва в съответствие със спецификациите на производителя и инструкциите за монтаж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elsius and fahrenheit meteorology thermometers se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4825" r="12641" b="274"/>
          <a:stretch/>
        </p:blipFill>
        <p:spPr bwMode="auto">
          <a:xfrm>
            <a:off x="6444208" y="1600200"/>
            <a:ext cx="26997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1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термопомпа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Циркулационна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помпа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солевия разтвор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Циркулационната помпа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солевия разтвор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често е инсталирана в термопомпата. Ако помпата е дефектна, тя трябва да бъде сменена. Обърнете внимание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следното: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 новата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циркулационна помпа е правилно оразмерена и може да подава необходимото налягане в зависимост от геотермалните сонди.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същото време циркулационната помпа не трябва да бъде прекалено голяма, в противен случай тя ще бъде неефективна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   Че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веригата на сондата се презарежда след смяна на помпата (виж блок 3.1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6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на термопомпа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Вентили и фитинги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клапани, фитинги или спирателни кранове могат да бъдат дефектни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течове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Инсталираните части не се различават от другите отоплителни инсталации. Дефектните или повредени компоненти трябва да бъдат заменени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usty burst pipe spraying water after freezing in win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34" y="2339180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5854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967</Words>
  <Application>Microsoft Office PowerPoint</Application>
  <PresentationFormat>On-screen Show (4:3)</PresentationFormat>
  <Paragraphs>131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2_Office Theme</vt:lpstr>
      <vt:lpstr>3.2 Откриване и ремонт на неизправности</vt:lpstr>
      <vt:lpstr>Цели на модула</vt:lpstr>
      <vt:lpstr>Въведение</vt:lpstr>
      <vt:lpstr>Въведение</vt:lpstr>
      <vt:lpstr>Въведение</vt:lpstr>
      <vt:lpstr>Въведение</vt:lpstr>
      <vt:lpstr>Въведение</vt:lpstr>
      <vt:lpstr>Въведение</vt:lpstr>
      <vt:lpstr>Въведение</vt:lpstr>
      <vt:lpstr>Въведение</vt:lpstr>
      <vt:lpstr>Въведение</vt:lpstr>
      <vt:lpstr>Въведение</vt:lpstr>
      <vt:lpstr>Въведение</vt:lpstr>
      <vt:lpstr>Въведение</vt:lpstr>
      <vt:lpstr>Заключение</vt:lpstr>
      <vt:lpstr>Край на Частта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53</cp:revision>
  <dcterms:created xsi:type="dcterms:W3CDTF">2017-12-11T10:59:29Z</dcterms:created>
  <dcterms:modified xsi:type="dcterms:W3CDTF">2020-04-02T08:42:49Z</dcterms:modified>
</cp:coreProperties>
</file>