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0" r:id="rId17"/>
    <p:sldId id="275" r:id="rId18"/>
    <p:sldId id="272" r:id="rId19"/>
    <p:sldId id="276" r:id="rId20"/>
    <p:sldId id="277" r:id="rId21"/>
    <p:sldId id="278" r:id="rId22"/>
    <p:sldId id="279" r:id="rId23"/>
    <p:sldId id="280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gdem Tolali" initials="CT" lastIdx="14" clrIdx="0">
    <p:extLst>
      <p:ext uri="{19B8F6BF-5375-455C-9EA6-DF929625EA0E}">
        <p15:presenceInfo xmlns:p15="http://schemas.microsoft.com/office/powerpoint/2012/main" userId="S-1-5-21-3068316050-3618709877-3284160049-1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60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16:09:14.749" idx="14">
    <p:pos x="10" y="10"/>
    <p:text>Hier wäre ein Text nötig, was man überhaupt sieht.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4/2/2020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επεξεργασία των στυλ στυλ του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54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158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01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02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55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Bild</a:t>
            </a:r>
            <a:r>
              <a:rPr lang="de-DE" dirty="0" smtClean="0"/>
              <a:t> - </a:t>
            </a:r>
            <a:r>
              <a:rPr lang="de-DE" dirty="0" err="1" smtClean="0"/>
              <a:t>Screenshot</a:t>
            </a:r>
            <a:r>
              <a:rPr lang="de-DE" dirty="0" smtClean="0"/>
              <a:t> www.waermepumpe.de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24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23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782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51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36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32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(1) Stunde des Trainingsprogramms.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(1) Stunde des Trainingsprogramms.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415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Grafik:</a:t>
            </a:r>
            <a:r>
              <a:rPr lang="de-DE" baseline="0" dirty="0" smtClean="0"/>
              <a:t>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7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37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49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85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86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74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Klicken Sie hier, um den Master-Titelstil zu bearbeiten.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Klicken Sie hier, um Mastertextstile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Stufe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ermepumpe.de/normen-technik/jazrechn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16832"/>
            <a:ext cx="5472608" cy="1470025"/>
          </a:xfrm>
        </p:spPr>
        <p:txBody>
          <a:bodyPr anchor="b"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Grundsätze der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Energieaudits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Klassifizierung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Qualitätskontrolle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3: Überwachung und Wartung der geothermischen Anlage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Treiber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die JAZ 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laufenden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Anteil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Heizpatrone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des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Heizstabes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Heizpatrone benötigt 100% elektrische Energie, um 100% Wärme zu liefern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JAZ des Arbeitspunktes ist 1). Wie besprochen, sollte die Heizpatrone nicht 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ordnungsgemäßen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Installationen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verwendet werden (siehe Xxx).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Steigt der Anteil der Erwärmung durch die Heizpatrone, so sinkt die JAZ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Effizienz.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Jahresarbeitszahlen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Jahresarbeitszahlen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installierten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Systemen (Deutschland)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7488832" cy="43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Typische Jahresarbeitszahlen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Jahresarbeitszahlen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installierten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Systemen (Deutschland)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Abhängig vom Jahr der Installation erhöht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typische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JAZ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 Jahr 2016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durchschnittliche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JAZ von geothermischen Wärmepumpen fast 4.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 kWh Wärme auf das Gebäude zu verteilen, benötigen Sie 1 kWh elektrische Energie; 3 kWh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werden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entzogen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(Geothermie).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Jahresarbeitszahl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man die JAZ misst und berechnet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JAZ eines laufenden Systems berechnen wollen,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folgende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Wärmemenge, die an das Wärmeverteilungssystem / an den Wärmespeicher abgegeben wurde. Sie müssen direkt nach der Wärmepumpe messen.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Menge an elektrischer Energie, die von der Wärmepumpe verbraucht wurde (einschließlich der Heizpatrone und der Solekreislaufpumpe, ohne die Pumpe des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Wärmeverteilungssystems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meisten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Wärmepumpen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erheben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 Daten,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müssen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keine Messtechnik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installieren.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Jahresarbeitszahl messen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man die JAZ misst und berechnet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JAZ eines laufenden Systems berechnen, achten Sie darauf.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Zeitraum messen, der lang genug ist - In der Regel sollten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JAZ mindestens für mindestens ein Jahr berechnen.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Achten Sie darauf, eine typische Periode zu messen - wenn Sie einzigartige Warm-/Kälteperioden und/oder Perioden untypischen Gebrauchs (z.B. lange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Abwesenheit)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dies die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man die JAZ misst und berechnet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JAZ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prognostizieren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möchten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können Sie die VDI 4650 Norm verwenden.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Berechnung der Jahresarbeitszahl von Wärmepumpen - Elektro-Wärmepumpen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Raumheizung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Warmwasserbereitung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Diese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genommen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JAZ, 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nicht gemessen wird - gibt Ihnen einen Hinweis, ob Sie ein geeignetes System entworfen haben.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man die JAZ misst und berechnet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Berechnung der VDI 4650 JAZ gibt es Online-Tools.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https://www.waermepumpe.de/normen-technik/jazrechner/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36712"/>
            <a:ext cx="7933903" cy="57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Optimierung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79296" cy="50691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Optimierung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der JAZ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laufenden Systems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JAZ ist zu hoch? Das System ist nicht effizient? Sie benötigen zu viel elektrische Energie, um das System zu betreiben?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Hoffentlich haben Sie eine richtige Dimensionierung von Wärmepumpe und Wärmequelle vorgenommen.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 können diese Faktoren nicht ändern, wenn das System läuft und installiert ist.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können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tun?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Anpassung der Heizkurve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Anpassen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Speichertemperatur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 der Heizungsanlage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Deaktivieren Sie die Heizpatrone.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Optimierung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Optimierung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der JAZ eines laufenden Systems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JAZ ist zu hoch? Das System ist nicht effizient? Sie benötigen zu viel elektrische Energie, um das System zu betreiben?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laufenden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Einflussmöglichkeiten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begrenzt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ACHTEN SIE AUF EINE KORREKTE PLANUNG - BERECHNEN SIE DIE INPUTFAKTOREN SORGFÄLTIG UND VERWENDEN SIE KEINE GROBEN BERECHNUNGEN.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Modulziele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Willkommen im Modul: "Grundsätze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Energieprüfung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Klassifizierung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Qualitätskontrolle".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Ende dieses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Moduls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Grundsätze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Energieprüfung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kennen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Qualitätssicherungssysteme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kennen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Erfassung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Messung und Berechnung des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Energieverbrauchs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durchführen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Effizienz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bewerten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Wege zu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Verbesserung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 	Elektrische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 Leistungsaufnahme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Berechnen Sie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 Stromverbrauch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geschätzten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JAZ (VDI 4640) können Sie den jährlichen Stromverbrauch berechnen: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Ihrer Wärmepumpe *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Vollbenutzungs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/ JAZ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 	Elektrische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 Leistungsaufnahme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Ihrer Wärmepumpe: 8kW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Vollbenutzungsstunden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2.000h/a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JAZ: 4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gleiche System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JAZ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von 3,5 oder 4,5.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860032" y="2444298"/>
            <a:ext cx="3395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kW * 2000h 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4.000 kWh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588376" y="4019364"/>
            <a:ext cx="342593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 * 2000h 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3,5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4.571 kWh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 * 2000h 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3.555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 	Elektrische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 Leistungsaufnahme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Leistungsaufnahme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unmittelbaren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jeweilige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Betriebskosten der Wärmepumpenanlage.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Erhöhung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JAZ führt nicht nur zu höherer Effizienz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 höherer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Umweltfreundlichkeit,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verursacht auch sinkende Betriebskosten.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3068960"/>
            <a:ext cx="5469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4.000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0,22 €/kWh = 880€/a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67544" y="3376736"/>
            <a:ext cx="5671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 * 2000h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3,5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4.571 kWh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* 0,22 €/kWh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1005 €/a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8kW * 2000h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3.555 kWh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* 0,22 €/kWh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782€/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Ende des Moduls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Dies ist das Ende des Moduls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"Grundsätze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Energieprüfung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Klassifizierung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Qualitätskontrolle".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Grundsätze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Energieprüfung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kennen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Qualitätssicherungssysteme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kennen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Erfassung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Messung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Energieverbrauchs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durchführen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Effizienz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bewerten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Verbesserung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18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Einheit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Grundsätze der Energieaudits und Klassifizierung / Qualitätskontrolle</a:t>
            </a: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Energieeffizienz von Wärmepumpen bedeutet vor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JAZ.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JAZ (J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ahres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rbeits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ahl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JAZ veranschaulicht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tatsächliche Energiebilanz und die tatsächliche elektrische Energie,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zur Bereitstellung der gewünschten Heizenergie benötigt wird.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Einfach ausgedrückt,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höher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JAZ-Wert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desto energieeffizienter ist Ihr System.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JAZ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ist ein Maß für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Effizienz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elektrischen Wärmepumpenheizung über ein Jahr. Es ist das Verhältnis der abgegebenen Wärme zur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gesamten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aufgenommenen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Energie,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Betrachtungszeit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Systemgrenzen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Systemgrenzen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Bei der Berechnung des saisonalen Leistungsfaktors ist es wichtig, in konsistenten Systemgrenzen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Welche Leistungen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elektrisch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thermisch) werden abgedeckt und in die Kalkulation einbezogen?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klassischen Systemgrenzen werden wie folgt gesetzt: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414908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9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Systemgrenzen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Systemgrenzen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452320" cy="419193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347864" y="2780928"/>
            <a:ext cx="4896544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9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Systemgrenzen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Systemgrenzen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folgenden Komponenten liegen innerhalb der Systemgrenzen: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elektrische Kompressor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Soleumwälzpumpe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elektrischen Komponenten zur Steuerung der Wärmepumpe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(eventuell der elektrische Heizstab)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abgegebene Wärme wird am Ausgang der Wärmepumpe gemessen, bevor sie in einen Pufferspeicher oder das Wärmeverteilsystem gelangt. </a:t>
            </a:r>
          </a:p>
        </p:txBody>
      </p:sp>
    </p:spTree>
    <p:extLst>
      <p:ext uri="{BB962C8B-B14F-4D97-AF65-F5344CB8AC3E}">
        <p14:creationId xmlns:p14="http://schemas.microsoft.com/office/powerpoint/2010/main" val="16691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Systemgrenzen</a:t>
            </a:r>
            <a:endParaRPr lang="de-DE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Systemgrenze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Aufgrund dieser Überlegung ist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Bewertung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möglich,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Wärmepumpensystem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ausreichenden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Andererseits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nur die für die Erdwärmepumpenheizung wichtigen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elektrischen Verbraucher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erfasst.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Heizungsumwälzpumpe - außerhalb der Systemgrenze - hätte bei jeder anderen Heizungsart den gleichen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elektrischen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Stromverbrauch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der JAZ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betrachtet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Treiber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JAZ 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laufenden System?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Temperaturdifferenz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zwischen Wärmequelle und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Wärmesenke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Temperatur des Untergrundes wird durch natürliche Bedingungen bestimmt. Sie können die Temperatur der Wärmequelle durch eine gute Dimensionierung beeinflussen (siehe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xx.yyyy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Wärmesenke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durch die Wärmeverteilung und die Wärmelast beeinflusst (siehe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xx.yyyy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Beachten Sie, dass Sie ein System mit niedrigem Temperaturniveau verwenden sollten.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Jahresarbeitszahl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Treiber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JAZ 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laufenden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Dimensionierung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Wärmepumpe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Nur richtig dimensionierte Wärmepumpen laufen effizient. Vergleiche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xx.yy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xx.yyyyyy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Anteil der Warmwasserversorgung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Warmwasser muss mit einem höheren Temperaturniveau als das Temperaturniveau der Heizungsanlage (z.B. Warmwasser 50°C / Heizungsanlage 35°C) versorgt werden. Steigt der Anteil des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Warmwassers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Temperaturdifferenz von Quelle und Senke" steigt), sinkt der Wirkungsgrad der Systeme.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1454</Words>
  <Application>Microsoft Office PowerPoint</Application>
  <PresentationFormat>Bildschirmpräsentation (4:3)</PresentationFormat>
  <Paragraphs>240</Paragraphs>
  <Slides>24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2_Office Theme</vt:lpstr>
      <vt:lpstr>3.4 Grundsätze der Energieaudits und Klassifizierung /Qualitätskontrolle</vt:lpstr>
      <vt:lpstr>Modulziele</vt:lpstr>
      <vt:lpstr>Jahresarbeitszahl</vt:lpstr>
      <vt:lpstr>Jahresarbeitszahl - Systemgrenzen</vt:lpstr>
      <vt:lpstr>Jahresarbeitszahl - Systemgrenzen</vt:lpstr>
      <vt:lpstr>Jahresarbeitszahl - Systemgrenzen</vt:lpstr>
      <vt:lpstr>Jahresarbeitszahl - Systemgrenzen</vt:lpstr>
      <vt:lpstr>Jahresarbeitszahl - Treiber</vt:lpstr>
      <vt:lpstr>Jahresarbeitszahl - Treiber</vt:lpstr>
      <vt:lpstr>Jahresarbeitszahl - Treiber</vt:lpstr>
      <vt:lpstr>Typische Jahresarbeitszahlen</vt:lpstr>
      <vt:lpstr>Typische Jahresarbeitszahlen</vt:lpstr>
      <vt:lpstr>Jahresarbeitszahl messen</vt:lpstr>
      <vt:lpstr>Jahresarbeitszahl messen</vt:lpstr>
      <vt:lpstr>VDI 4650</vt:lpstr>
      <vt:lpstr>VDI 4650</vt:lpstr>
      <vt:lpstr>VDI 4650</vt:lpstr>
      <vt:lpstr>Optimierung</vt:lpstr>
      <vt:lpstr>Optimierung </vt:lpstr>
      <vt:lpstr>  Elektrische Leistungsaufnahme </vt:lpstr>
      <vt:lpstr>  Elektrische Leistungsaufnahme </vt:lpstr>
      <vt:lpstr>  Elektrische Leistungsaufnahme </vt:lpstr>
      <vt:lpstr>Ende des Moduls</vt:lpstr>
      <vt:lpstr>Ende der Einheit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DeepL Translator</dc:creator>
  <cp:lastModifiedBy>Windows-Benutzer</cp:lastModifiedBy>
  <cp:revision>55</cp:revision>
  <dcterms:created xsi:type="dcterms:W3CDTF">2017-12-11T10:59:29Z</dcterms:created>
  <dcterms:modified xsi:type="dcterms:W3CDTF">2020-02-04T06:01:29Z</dcterms:modified>
</cp:coreProperties>
</file>